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8"/>
  </p:notesMasterIdLst>
  <p:sldIdLst>
    <p:sldId id="256" r:id="rId2"/>
    <p:sldId id="377" r:id="rId3"/>
    <p:sldId id="375" r:id="rId4"/>
    <p:sldId id="365" r:id="rId5"/>
    <p:sldId id="371" r:id="rId6"/>
    <p:sldId id="37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29C9F1-2B07-004E-A915-58A378802F3F}" name="Eugen Calinescu" initials="EC" userId="S::eugen.calinescu@abnsystems.ro::2a66cc8f-2422-4076-becc-5ddec8cb04e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FF85FF"/>
    <a:srgbClr val="FF32C8"/>
    <a:srgbClr val="CF25DD"/>
    <a:srgbClr val="87B326"/>
    <a:srgbClr val="0096FF"/>
    <a:srgbClr val="55565A"/>
    <a:srgbClr val="101010"/>
    <a:srgbClr val="005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7872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97117-9EC5-A34C-9F03-77D64D91C4AD}" type="datetimeFigureOut">
              <a:rPr lang="en-RO" smtClean="0"/>
              <a:t>05.07.2023</a:t>
            </a:fld>
            <a:endParaRPr lang="en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66836-F55C-2A46-8C0C-ADBBF7351C24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14160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9272-5A6C-6E4B-A8EA-94BF430D8BA6}" type="datetimeFigureOut">
              <a:rPr lang="en-RO" smtClean="0"/>
              <a:t>05.07.2023</a:t>
            </a:fld>
            <a:endParaRPr lang="en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3893-4BF5-AB49-B1C2-6A4B23142278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96057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9272-5A6C-6E4B-A8EA-94BF430D8BA6}" type="datetimeFigureOut">
              <a:rPr lang="en-RO" smtClean="0"/>
              <a:t>05.07.2023</a:t>
            </a:fld>
            <a:endParaRPr lang="en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3893-4BF5-AB49-B1C2-6A4B23142278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7667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9272-5A6C-6E4B-A8EA-94BF430D8BA6}" type="datetimeFigureOut">
              <a:rPr lang="en-RO" smtClean="0"/>
              <a:t>05.07.2023</a:t>
            </a:fld>
            <a:endParaRPr lang="en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3893-4BF5-AB49-B1C2-6A4B23142278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30208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9272-5A6C-6E4B-A8EA-94BF430D8BA6}" type="datetimeFigureOut">
              <a:rPr lang="en-RO" smtClean="0"/>
              <a:t>05.07.2023</a:t>
            </a:fld>
            <a:endParaRPr lang="en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3893-4BF5-AB49-B1C2-6A4B23142278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69599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9272-5A6C-6E4B-A8EA-94BF430D8BA6}" type="datetimeFigureOut">
              <a:rPr lang="en-RO" smtClean="0"/>
              <a:t>05.07.2023</a:t>
            </a:fld>
            <a:endParaRPr lang="en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3893-4BF5-AB49-B1C2-6A4B23142278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98170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9272-5A6C-6E4B-A8EA-94BF430D8BA6}" type="datetimeFigureOut">
              <a:rPr lang="en-RO" smtClean="0"/>
              <a:t>05.07.2023</a:t>
            </a:fld>
            <a:endParaRPr lang="en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3893-4BF5-AB49-B1C2-6A4B23142278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95630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9272-5A6C-6E4B-A8EA-94BF430D8BA6}" type="datetimeFigureOut">
              <a:rPr lang="en-RO" smtClean="0"/>
              <a:t>05.07.2023</a:t>
            </a:fld>
            <a:endParaRPr lang="en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3893-4BF5-AB49-B1C2-6A4B23142278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5589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9272-5A6C-6E4B-A8EA-94BF430D8BA6}" type="datetimeFigureOut">
              <a:rPr lang="en-RO" smtClean="0"/>
              <a:t>05.07.2023</a:t>
            </a:fld>
            <a:endParaRPr lang="en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3893-4BF5-AB49-B1C2-6A4B23142278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09925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9272-5A6C-6E4B-A8EA-94BF430D8BA6}" type="datetimeFigureOut">
              <a:rPr lang="en-RO" smtClean="0"/>
              <a:t>05.07.2023</a:t>
            </a:fld>
            <a:endParaRPr lang="en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3893-4BF5-AB49-B1C2-6A4B23142278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05132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9272-5A6C-6E4B-A8EA-94BF430D8BA6}" type="datetimeFigureOut">
              <a:rPr lang="en-RO" smtClean="0"/>
              <a:t>05.07.2023</a:t>
            </a:fld>
            <a:endParaRPr lang="en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3893-4BF5-AB49-B1C2-6A4B23142278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87462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9272-5A6C-6E4B-A8EA-94BF430D8BA6}" type="datetimeFigureOut">
              <a:rPr lang="en-RO" smtClean="0"/>
              <a:t>05.07.2023</a:t>
            </a:fld>
            <a:endParaRPr lang="en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3893-4BF5-AB49-B1C2-6A4B23142278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87941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79272-5A6C-6E4B-A8EA-94BF430D8BA6}" type="datetimeFigureOut">
              <a:rPr lang="en-RO" smtClean="0"/>
              <a:t>05.07.2023</a:t>
            </a:fld>
            <a:endParaRPr lang="en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73893-4BF5-AB49-B1C2-6A4B23142278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877101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.tellur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1E228B-2FC1-36AC-D1EA-EA78DB4940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715FF0-8CD3-164E-9045-02E1A3CAB8DA}"/>
              </a:ext>
            </a:extLst>
          </p:cNvPr>
          <p:cNvSpPr txBox="1"/>
          <p:nvPr/>
        </p:nvSpPr>
        <p:spPr>
          <a:xfrm>
            <a:off x="293076" y="5333452"/>
            <a:ext cx="11605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>
                <a:latin typeface="DINPro-Black" panose="02000503030000020004" pitchFamily="2" charset="0"/>
              </a:rPr>
              <a:t>Valvă Apă Wi-Fi Smart</a:t>
            </a:r>
          </a:p>
          <a:p>
            <a:pPr algn="ctr"/>
            <a:r>
              <a:rPr lang="ro-RO" sz="3600" b="1">
                <a:latin typeface="DINPro-Black" panose="02000503030000020004" pitchFamily="2" charset="0"/>
              </a:rPr>
              <a:t>TLL331501</a:t>
            </a:r>
          </a:p>
        </p:txBody>
      </p:sp>
    </p:spTree>
    <p:extLst>
      <p:ext uri="{BB962C8B-B14F-4D97-AF65-F5344CB8AC3E}">
        <p14:creationId xmlns:p14="http://schemas.microsoft.com/office/powerpoint/2010/main" val="241414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C3ECA6-A4A5-BED3-0742-4C427FA144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06" y="0"/>
            <a:ext cx="12188386" cy="6857999"/>
          </a:xfrm>
          <a:prstGeom prst="rect">
            <a:avLst/>
          </a:prstGeom>
        </p:spPr>
      </p:pic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0DF0ED5F-6D9A-DC02-E8EC-84C9B4927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90" y="144042"/>
            <a:ext cx="2159999" cy="57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73A034-0B24-0629-B8E5-BB6D66EA56A3}"/>
              </a:ext>
            </a:extLst>
          </p:cNvPr>
          <p:cNvSpPr txBox="1"/>
          <p:nvPr/>
        </p:nvSpPr>
        <p:spPr>
          <a:xfrm>
            <a:off x="5883966" y="5278738"/>
            <a:ext cx="6146141" cy="107721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ro-RO" sz="3200" b="1" dirty="0">
                <a:latin typeface="DIN Pro Black" panose="020B0504020101020102" pitchFamily="34" charset="0"/>
                <a:cs typeface="DIN Pro Black" panose="020B0504020101020102" pitchFamily="34" charset="0"/>
              </a:rPr>
              <a:t>Valvă </a:t>
            </a:r>
            <a:r>
              <a:rPr lang="ro-RO" sz="3200" b="1" dirty="0" err="1">
                <a:latin typeface="DIN Pro Black" panose="020B0504020101020102" pitchFamily="34" charset="0"/>
                <a:cs typeface="DIN Pro Black" panose="020B0504020101020102" pitchFamily="34" charset="0"/>
              </a:rPr>
              <a:t>Wi</a:t>
            </a:r>
            <a:r>
              <a:rPr lang="ro-RO" sz="3200" b="1" dirty="0">
                <a:latin typeface="DIN Pro Black" panose="020B0504020101020102" pitchFamily="34" charset="0"/>
                <a:cs typeface="DIN Pro Black" panose="020B0504020101020102" pitchFamily="34" charset="0"/>
              </a:rPr>
              <a:t>-Fi apă </a:t>
            </a:r>
            <a:r>
              <a:rPr lang="ro-RO" sz="3200" b="1" dirty="0" err="1">
                <a:latin typeface="DIN Pro Black" panose="020B0504020101020102" pitchFamily="34" charset="0"/>
                <a:cs typeface="DIN Pro Black" panose="020B0504020101020102" pitchFamily="34" charset="0"/>
              </a:rPr>
              <a:t>Tellur</a:t>
            </a:r>
            <a:r>
              <a:rPr lang="ro-RO" sz="3200" b="1" dirty="0">
                <a:latin typeface="DIN Pro Black" panose="020B0504020101020102" pitchFamily="34" charset="0"/>
                <a:cs typeface="DIN Pro Black" panose="020B0504020101020102" pitchFamily="34" charset="0"/>
              </a:rPr>
              <a:t> </a:t>
            </a:r>
            <a:r>
              <a:rPr lang="ro-RO" sz="3200" b="1" dirty="0" err="1">
                <a:latin typeface="DIN Pro Black" panose="020B0504020101020102" pitchFamily="34" charset="0"/>
                <a:cs typeface="DIN Pro Black" panose="020B0504020101020102" pitchFamily="34" charset="0"/>
              </a:rPr>
              <a:t>Smart</a:t>
            </a:r>
            <a:r>
              <a:rPr lang="ro-RO" sz="3200" b="1" dirty="0">
                <a:latin typeface="DIN Pro Black" panose="020B0504020101020102" pitchFamily="34" charset="0"/>
                <a:cs typeface="DIN Pro Black" panose="020B0504020101020102" pitchFamily="34" charset="0"/>
              </a:rPr>
              <a:t>, DN20,  IP67, 10 bari, DC 5V</a:t>
            </a:r>
          </a:p>
        </p:txBody>
      </p:sp>
    </p:spTree>
    <p:extLst>
      <p:ext uri="{BB962C8B-B14F-4D97-AF65-F5344CB8AC3E}">
        <p14:creationId xmlns:p14="http://schemas.microsoft.com/office/powerpoint/2010/main" val="230130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417B96-85EC-B0FA-4FE3-58C6D38C6E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06" y="0"/>
            <a:ext cx="12188386" cy="6857999"/>
          </a:xfrm>
          <a:prstGeom prst="rect">
            <a:avLst/>
          </a:prstGeom>
        </p:spPr>
      </p:pic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879B8E7C-0CF7-46CF-A09C-1AF255BA3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90" y="144042"/>
            <a:ext cx="2159999" cy="57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96409A-2D75-3CF0-7CF7-07CE62BDC4C2}"/>
              </a:ext>
            </a:extLst>
          </p:cNvPr>
          <p:cNvSpPr txBox="1"/>
          <p:nvPr/>
        </p:nvSpPr>
        <p:spPr>
          <a:xfrm>
            <a:off x="420741" y="1119742"/>
            <a:ext cx="3801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Control Inteligent al Apei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9AD139-BA35-F70C-7AF4-26C78D43515B}"/>
              </a:ext>
            </a:extLst>
          </p:cNvPr>
          <p:cNvSpPr txBox="1"/>
          <p:nvPr/>
        </p:nvSpPr>
        <p:spPr>
          <a:xfrm>
            <a:off x="8315425" y="1119742"/>
            <a:ext cx="37069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800" b="1" i="1" dirty="0">
                <a:latin typeface="DIN Pro Bold" panose="020B0504020101020102" pitchFamily="34" charset="0"/>
                <a:cs typeface="DIN Pro Bold" panose="020B0504020101020102" pitchFamily="34" charset="0"/>
              </a:rPr>
              <a:t>Programabilă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800" b="1" i="1" dirty="0">
                <a:latin typeface="DIN Pro Bold" panose="020B0504020101020102" pitchFamily="34" charset="0"/>
                <a:cs typeface="DIN Pro Bold" panose="020B0504020101020102" pitchFamily="34" charset="0"/>
              </a:rPr>
              <a:t>IP67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800" b="1" i="1" dirty="0">
                <a:latin typeface="DIN Pro Bold" panose="020B0504020101020102" pitchFamily="34" charset="0"/>
                <a:cs typeface="DIN Pro Bold" panose="020B0504020101020102" pitchFamily="34" charset="0"/>
              </a:rPr>
              <a:t>Valvă Inteligentă de control al Apei</a:t>
            </a:r>
          </a:p>
        </p:txBody>
      </p:sp>
    </p:spTree>
    <p:extLst>
      <p:ext uri="{BB962C8B-B14F-4D97-AF65-F5344CB8AC3E}">
        <p14:creationId xmlns:p14="http://schemas.microsoft.com/office/powerpoint/2010/main" val="77231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4B70D2-5B9D-1621-B2C9-9A2EBA0555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D52D4515-5277-4230-28AC-48D364FF0F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90" y="144042"/>
            <a:ext cx="2159999" cy="57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22061D-B5A1-3A73-2FAD-AB6487960A30}"/>
              </a:ext>
            </a:extLst>
          </p:cNvPr>
          <p:cNvSpPr txBox="1"/>
          <p:nvPr/>
        </p:nvSpPr>
        <p:spPr>
          <a:xfrm>
            <a:off x="5303520" y="258867"/>
            <a:ext cx="63484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dirty="0">
                <a:latin typeface="DIN Pro Medium" panose="020B0504020101020102" pitchFamily="34" charset="0"/>
                <a:cs typeface="DIN Pro Medium" panose="020B0504020101020102" pitchFamily="34" charset="0"/>
              </a:rPr>
              <a:t>Complet programabilă, funcții integrate ce se pot personaliza, scenarii inteligente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dirty="0">
                <a:latin typeface="DIN Pro Medium" panose="020B0504020101020102" pitchFamily="34" charset="0"/>
                <a:cs typeface="DIN Pro Medium" panose="020B0504020101020102" pitchFamily="34" charset="0"/>
              </a:rPr>
              <a:t>Protecție împotriva căderilor de curent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dirty="0">
                <a:latin typeface="DIN Pro Medium" panose="020B0504020101020102" pitchFamily="34" charset="0"/>
                <a:cs typeface="DIN Pro Medium" panose="020B0504020101020102" pitchFamily="34" charset="0"/>
              </a:rPr>
              <a:t>Ușor de instalat și utilizat cu aplicația </a:t>
            </a:r>
            <a:r>
              <a:rPr lang="ro-RO" sz="2000" dirty="0" err="1">
                <a:latin typeface="DIN Pro Medium" panose="020B0504020101020102" pitchFamily="34" charset="0"/>
                <a:cs typeface="DIN Pro Medium" panose="020B0504020101020102" pitchFamily="34" charset="0"/>
              </a:rPr>
              <a:t>Tellur</a:t>
            </a:r>
            <a:r>
              <a:rPr lang="ro-RO" sz="2000" dirty="0">
                <a:latin typeface="DIN Pro Medium" panose="020B0504020101020102" pitchFamily="34" charset="0"/>
                <a:cs typeface="DIN Pro Medium" panose="020B0504020101020102" pitchFamily="34" charset="0"/>
              </a:rPr>
              <a:t> </a:t>
            </a:r>
            <a:r>
              <a:rPr lang="ro-RO" sz="2000" dirty="0" err="1">
                <a:latin typeface="DIN Pro Medium" panose="020B0504020101020102" pitchFamily="34" charset="0"/>
                <a:cs typeface="DIN Pro Medium" panose="020B0504020101020102" pitchFamily="34" charset="0"/>
              </a:rPr>
              <a:t>Smart</a:t>
            </a:r>
            <a:endParaRPr lang="ro-RO" sz="2000" dirty="0">
              <a:latin typeface="DIN Pro Medium" panose="020B0504020101020102" pitchFamily="34" charset="0"/>
              <a:cs typeface="DIN Pro Medium" panose="020B0504020101020102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dirty="0">
                <a:latin typeface="DIN Pro Medium" panose="020B0504020101020102" pitchFamily="34" charset="0"/>
                <a:cs typeface="DIN Pro Medium" panose="020B0504020101020102" pitchFamily="34" charset="0"/>
              </a:rPr>
              <a:t>Perfect integrată în ecosistemul </a:t>
            </a:r>
            <a:r>
              <a:rPr lang="ro-RO" sz="2000" dirty="0" err="1">
                <a:latin typeface="DIN Pro Medium" panose="020B0504020101020102" pitchFamily="34" charset="0"/>
                <a:cs typeface="DIN Pro Medium" panose="020B0504020101020102" pitchFamily="34" charset="0"/>
              </a:rPr>
              <a:t>Tellur</a:t>
            </a:r>
            <a:r>
              <a:rPr lang="ro-RO" sz="2000" dirty="0">
                <a:latin typeface="DIN Pro Medium" panose="020B0504020101020102" pitchFamily="34" charset="0"/>
                <a:cs typeface="DIN Pro Medium" panose="020B0504020101020102" pitchFamily="34" charset="0"/>
              </a:rPr>
              <a:t> </a:t>
            </a:r>
            <a:r>
              <a:rPr lang="ro-RO" sz="2000" dirty="0" err="1">
                <a:latin typeface="DIN Pro Medium" panose="020B0504020101020102" pitchFamily="34" charset="0"/>
                <a:cs typeface="DIN Pro Medium" panose="020B0504020101020102" pitchFamily="34" charset="0"/>
              </a:rPr>
              <a:t>Smart</a:t>
            </a:r>
            <a:endParaRPr lang="ro-RO" sz="2000" dirty="0">
              <a:latin typeface="DIN Pro Medium" panose="020B0504020101020102" pitchFamily="34" charset="0"/>
              <a:cs typeface="DIN Pro Medium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63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341D4170-7763-DD3B-B670-92A2856FB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90" y="144042"/>
            <a:ext cx="2159999" cy="576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BB1D2AA-4E6D-BE69-ACC4-D7561B43D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278283"/>
              </p:ext>
            </p:extLst>
          </p:nvPr>
        </p:nvGraphicFramePr>
        <p:xfrm>
          <a:off x="488922" y="871117"/>
          <a:ext cx="6102709" cy="57220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6779">
                  <a:extLst>
                    <a:ext uri="{9D8B030D-6E8A-4147-A177-3AD203B41FA5}">
                      <a16:colId xmlns:a16="http://schemas.microsoft.com/office/drawing/2014/main" val="78649870"/>
                    </a:ext>
                  </a:extLst>
                </a:gridCol>
                <a:gridCol w="4145930">
                  <a:extLst>
                    <a:ext uri="{9D8B030D-6E8A-4147-A177-3AD203B41FA5}">
                      <a16:colId xmlns:a16="http://schemas.microsoft.com/office/drawing/2014/main" val="2238726013"/>
                    </a:ext>
                  </a:extLst>
                </a:gridCol>
              </a:tblGrid>
              <a:tr h="13868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Specificatii</a:t>
                      </a:r>
                      <a:r>
                        <a:rPr lang="en-US" sz="1100" b="1" i="0" u="none" strike="noStrike" dirty="0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tehnice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501" marR="6501" marT="650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111316"/>
                  </a:ext>
                </a:extLst>
              </a:tr>
              <a:tr h="13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Alimentare: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USB DC 5V/2A (Adapter AC neinclus)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048922"/>
                  </a:ext>
                </a:extLst>
              </a:tr>
              <a:tr h="13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Lungime cablu: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CABLU de priză rezistent la apă USB, 2 pini, de 1,5 metri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208728"/>
                  </a:ext>
                </a:extLst>
              </a:tr>
              <a:tr h="13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Material conectori teava: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SS304 (Otel inoxidabil 304)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812046"/>
                  </a:ext>
                </a:extLst>
              </a:tr>
              <a:tr h="13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Dimensiune valva: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DN20 (3/4") , filet BSP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512908"/>
                  </a:ext>
                </a:extLst>
              </a:tr>
              <a:tr h="13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Presiune maxima: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1.0 Mpa (10 bari)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2999032"/>
                  </a:ext>
                </a:extLst>
              </a:tr>
              <a:tr h="13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Rezistenta la apa: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IP67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608315"/>
                  </a:ext>
                </a:extLst>
              </a:tr>
              <a:tr h="13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Operare manuala: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Complet deschis / complet inchis prin butonul manual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467180"/>
                  </a:ext>
                </a:extLst>
              </a:tr>
              <a:tr h="26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Caracteristici: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Operare de la distanta prin aplicatie. Control debit, Programare si Temporizare, Complet integrat in ecosistemul Tellur Smart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866106"/>
                  </a:ext>
                </a:extLst>
              </a:tr>
              <a:tr h="26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Protectie impotriva caderii de curent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Inchidere valva automat la caderea curentului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385836"/>
                  </a:ext>
                </a:extLst>
              </a:tr>
              <a:tr h="13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Frecventa WiFi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2.4GHz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411655"/>
                  </a:ext>
                </a:extLst>
              </a:tr>
              <a:tr h="13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Standard WiFi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IEEE 802.11b/g/n (WiFi-6 nu este compatibil)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524749"/>
                  </a:ext>
                </a:extLst>
              </a:tr>
              <a:tr h="1820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Securitate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WEP, WPA/WPA2, WPA/WPA2 PSK (AES), WPA3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425918"/>
                  </a:ext>
                </a:extLst>
              </a:tr>
              <a:tr h="13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Criptare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WEP/TKIP/AES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408157"/>
                  </a:ext>
                </a:extLst>
              </a:tr>
              <a:tr h="13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Nume aplicatie: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Tellur Smart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480005"/>
                  </a:ext>
                </a:extLst>
              </a:tr>
              <a:tr h="26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Compatibilitate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Echipamente cu sistem de operare Android 4.2 / iOS 8 sau mai recent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492983"/>
                  </a:ext>
                </a:extLst>
              </a:tr>
              <a:tr h="13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Google Home: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Compatibil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253858"/>
                  </a:ext>
                </a:extLst>
              </a:tr>
              <a:tr h="13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Amazon Alexa: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Compatibil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708409"/>
                  </a:ext>
                </a:extLst>
              </a:tr>
              <a:tr h="13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Siri Shortcuts: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Compatibil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7396205"/>
                  </a:ext>
                </a:extLst>
              </a:tr>
              <a:tr h="13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Potrivit pentru: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Utilizare la interior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244240"/>
                  </a:ext>
                </a:extLst>
              </a:tr>
              <a:tr h="26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Temperatura ambientala functionare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-30°C ~ 60°C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91085"/>
                  </a:ext>
                </a:extLst>
              </a:tr>
              <a:tr h="26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Pachetul include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Valva Apa WiFi Smart</a:t>
                      </a:r>
                      <a:b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</a:br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Cablu alimentare USB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475191"/>
                  </a:ext>
                </a:extLst>
              </a:tr>
              <a:tr h="13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Dimensiuni produs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71 x 88 x 131mm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062379"/>
                  </a:ext>
                </a:extLst>
              </a:tr>
              <a:tr h="13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Greutate produs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730g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891772"/>
                  </a:ext>
                </a:extLst>
              </a:tr>
              <a:tr h="13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Dimensiuni cutie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210 x 160 x 90mm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210174"/>
                  </a:ext>
                </a:extLst>
              </a:tr>
              <a:tr h="13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Greutate cutie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1000g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864668"/>
                  </a:ext>
                </a:extLst>
              </a:tr>
              <a:tr h="13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Cod produs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TLL331501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330032"/>
                  </a:ext>
                </a:extLst>
              </a:tr>
              <a:tr h="13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effectLst/>
                          <a:latin typeface="DIN Pro Bold" panose="020B0504020101020102" pitchFamily="34" charset="0"/>
                          <a:cs typeface="DIN Pro Bold" panose="020B0504020101020102" pitchFamily="34" charset="0"/>
                        </a:rPr>
                        <a:t>EAN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DIN Pro Bold" panose="020B0504020101020102" pitchFamily="34" charset="0"/>
                        <a:cs typeface="DIN Pro Bold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RO" sz="1100" b="0" i="0" u="none" strike="noStrike" dirty="0"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5949120004633</a:t>
                      </a:r>
                      <a:endParaRPr lang="en-RO" sz="1100" b="0" i="0" u="none" strike="noStrike" dirty="0">
                        <a:solidFill>
                          <a:srgbClr val="000000"/>
                        </a:solidFill>
                        <a:effectLst/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318335"/>
                  </a:ext>
                </a:extLst>
              </a:tr>
            </a:tbl>
          </a:graphicData>
        </a:graphic>
      </p:graphicFrame>
      <p:pic>
        <p:nvPicPr>
          <p:cNvPr id="3" name="Picture 2" descr="A picture containing LEGO, plastic, toy&#10;&#10;Description automatically generated">
            <a:extLst>
              <a:ext uri="{FF2B5EF4-FFF2-40B4-BE49-F238E27FC236}">
                <a16:creationId xmlns:a16="http://schemas.microsoft.com/office/drawing/2014/main" id="{3D4B4C6E-3EF8-6CEA-E719-DB990BCD5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000" y="553273"/>
            <a:ext cx="3258000" cy="3258000"/>
          </a:xfrm>
          <a:prstGeom prst="rect">
            <a:avLst/>
          </a:prstGeom>
        </p:spPr>
      </p:pic>
      <p:pic>
        <p:nvPicPr>
          <p:cNvPr id="4" name="Picture 3" descr="A picture containing camera, cameras &amp; optics, optical instrument, LEGO&#10;&#10;Description automatically generated">
            <a:extLst>
              <a:ext uri="{FF2B5EF4-FFF2-40B4-BE49-F238E27FC236}">
                <a16:creationId xmlns:a16="http://schemas.microsoft.com/office/drawing/2014/main" id="{A8217425-886D-59FB-BEEB-222150F0B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797" y="500723"/>
            <a:ext cx="3240000" cy="3240000"/>
          </a:xfrm>
          <a:prstGeom prst="rect">
            <a:avLst/>
          </a:prstGeom>
        </p:spPr>
      </p:pic>
      <p:pic>
        <p:nvPicPr>
          <p:cNvPr id="6" name="Picture 5" descr="A close-up of a device&#10;&#10;Description automatically generated with medium confidence">
            <a:extLst>
              <a:ext uri="{FF2B5EF4-FFF2-40B4-BE49-F238E27FC236}">
                <a16:creationId xmlns:a16="http://schemas.microsoft.com/office/drawing/2014/main" id="{23A915A0-FAFA-5FEF-2740-AD6CEA9A1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4000" y="3591955"/>
            <a:ext cx="3258000" cy="3258000"/>
          </a:xfrm>
          <a:prstGeom prst="rect">
            <a:avLst/>
          </a:prstGeom>
        </p:spPr>
      </p:pic>
      <p:pic>
        <p:nvPicPr>
          <p:cNvPr id="9" name="Picture 8" descr="A close-up of a valve&#10;&#10;Description automatically generated with medium confidence">
            <a:extLst>
              <a:ext uri="{FF2B5EF4-FFF2-40B4-BE49-F238E27FC236}">
                <a16:creationId xmlns:a16="http://schemas.microsoft.com/office/drawing/2014/main" id="{963A35DF-4F8F-2A5F-E54E-313598DD0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8797" y="3521405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2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54B59D-1AAD-7ED9-FD01-7D99AAED87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478B45-90AD-1F6B-89CC-5305F924831F}"/>
              </a:ext>
            </a:extLst>
          </p:cNvPr>
          <p:cNvSpPr/>
          <p:nvPr/>
        </p:nvSpPr>
        <p:spPr>
          <a:xfrm>
            <a:off x="7423786" y="4772523"/>
            <a:ext cx="4245624" cy="1739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en-US" sz="3200" b="1" dirty="0" err="1">
                <a:solidFill>
                  <a:prstClr val="white"/>
                </a:solidFill>
                <a:latin typeface="DINPro-Black" panose="02000503030000020004" pitchFamily="50" charset="0"/>
              </a:rPr>
              <a:t>Mulțumim</a:t>
            </a:r>
            <a:r>
              <a:rPr lang="en-US" sz="3200" b="1" dirty="0">
                <a:solidFill>
                  <a:prstClr val="white"/>
                </a:solidFill>
                <a:latin typeface="DINPro-Black" panose="02000503030000020004" pitchFamily="50" charset="0"/>
              </a:rPr>
              <a:t>!</a:t>
            </a:r>
          </a:p>
          <a:p>
            <a:pPr algn="r"/>
            <a:endParaRPr lang="en-US" sz="3000" b="1" dirty="0">
              <a:latin typeface="DINPro-Regular" panose="02000503030000020004"/>
            </a:endParaRPr>
          </a:p>
          <a:p>
            <a:pPr algn="r"/>
            <a:r>
              <a:rPr lang="en-US" sz="2000" dirty="0" err="1">
                <a:solidFill>
                  <a:prstClr val="white"/>
                </a:solidFill>
                <a:latin typeface="DINPro-Regular" panose="02000503030000020004" pitchFamily="50" charset="0"/>
              </a:rPr>
              <a:t>Pentru</a:t>
            </a:r>
            <a:r>
              <a:rPr lang="en-US" sz="2000" dirty="0">
                <a:solidFill>
                  <a:prstClr val="white"/>
                </a:solidFill>
                <a:latin typeface="DINPro-Regular" panose="02000503030000020004" pitchFamily="50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DINPro-Regular" panose="02000503030000020004" pitchFamily="50" charset="0"/>
              </a:rPr>
              <a:t>mai</a:t>
            </a:r>
            <a:r>
              <a:rPr lang="en-US" sz="2000" dirty="0">
                <a:solidFill>
                  <a:prstClr val="white"/>
                </a:solidFill>
                <a:latin typeface="DINPro-Regular" panose="02000503030000020004" pitchFamily="50" charset="0"/>
              </a:rPr>
              <a:t> </a:t>
            </a:r>
            <a:r>
              <a:rPr lang="en-US" sz="2000">
                <a:solidFill>
                  <a:prstClr val="white"/>
                </a:solidFill>
                <a:latin typeface="DINPro-Regular" panose="02000503030000020004" pitchFamily="50" charset="0"/>
              </a:rPr>
              <a:t>multe </a:t>
            </a:r>
            <a:r>
              <a:rPr lang="en-US" sz="2000" dirty="0" err="1">
                <a:solidFill>
                  <a:prstClr val="white"/>
                </a:solidFill>
                <a:latin typeface="DINPro-Regular" panose="02000503030000020004" pitchFamily="50" charset="0"/>
              </a:rPr>
              <a:t>produse</a:t>
            </a:r>
            <a:r>
              <a:rPr lang="en-US" sz="2000" dirty="0">
                <a:solidFill>
                  <a:prstClr val="white"/>
                </a:solidFill>
                <a:latin typeface="DINPro-Regular" panose="02000503030000020004" pitchFamily="50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latin typeface="DINPro-Regular" panose="02000503030000020004" pitchFamily="50" charset="0"/>
              </a:rPr>
              <a:t>vizitați</a:t>
            </a:r>
            <a:r>
              <a:rPr lang="en-US" sz="2000" dirty="0">
                <a:latin typeface="DINPro-Regular" panose="02000503030000020004"/>
              </a:rPr>
              <a:t>: </a:t>
            </a:r>
            <a:r>
              <a:rPr lang="en-US" sz="2000" dirty="0">
                <a:latin typeface="DINPro-Regular" panose="02000503030000020004"/>
                <a:hlinkClick r:id="rId3"/>
              </a:rPr>
              <a:t>https://smart.tellur.com</a:t>
            </a:r>
            <a:endParaRPr lang="en-US" sz="2000" dirty="0">
              <a:latin typeface="DINPro-Regular" panose="02000503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722455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_Prod_Template" id="{E7E19724-54E8-4D4B-8D29-D538E2700C05}" vid="{C40FC05E-793A-5E49-AD8D-49490AC9E0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7309</TotalTime>
  <Words>310</Words>
  <Application>Microsoft Macintosh PowerPoint</Application>
  <PresentationFormat>Widescreen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DIN Pro Black</vt:lpstr>
      <vt:lpstr>DIN Pro Bold</vt:lpstr>
      <vt:lpstr>DIN Pro Medium</vt:lpstr>
      <vt:lpstr>DIN Pro Regular</vt:lpstr>
      <vt:lpstr>DINPro-Black</vt:lpstr>
      <vt:lpstr>DINPro-Regular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 Calinescu</dc:creator>
  <cp:lastModifiedBy>Eugen Calinescu</cp:lastModifiedBy>
  <cp:revision>48</cp:revision>
  <dcterms:created xsi:type="dcterms:W3CDTF">2021-12-21T13:58:52Z</dcterms:created>
  <dcterms:modified xsi:type="dcterms:W3CDTF">2023-07-05T12:56:04Z</dcterms:modified>
</cp:coreProperties>
</file>