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349" r:id="rId4"/>
    <p:sldId id="350" r:id="rId5"/>
    <p:sldId id="354" r:id="rId6"/>
    <p:sldId id="353" r:id="rId7"/>
    <p:sldId id="352" r:id="rId8"/>
    <p:sldId id="351" r:id="rId9"/>
    <p:sldId id="355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9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10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491D-F943-DB45-B0C4-86F744E0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C1C1C-699B-C244-B6C7-1B6BEDB35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34AE-2130-6A46-BF43-3D006EC4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9D94-35EF-6448-98D6-0E4AD4A9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0237-23AA-8F45-A3C0-0FB1500E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C6F6-C35D-9142-8EFD-DCF263AD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7C9A5-350F-8A4F-869E-D001C66A2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722C-3517-224C-AF8C-2721361D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0A83-F804-B240-98D7-DD2D3DC0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B7F0-AFA8-B442-AE1C-12EDC38C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A720D-2289-B244-9B1A-221A5E59A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5E366-7E42-2449-9785-3CC8FDA82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A669-C469-A340-BDE6-3AA76114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9ACD5-CCCE-8A46-BBCA-5FA574C1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169F-1DF8-0040-93BA-6DB2A94D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84BC-8045-F04E-BDDE-BA5CFF96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5EE-6EA3-8741-9A2A-32104BC4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E8FE-C82E-EA4E-9052-51F2DC83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1018-60F0-844A-9631-57990B72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4F2B0-4F63-6142-A178-0482ABA2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2C4C-5CDD-5246-A388-8F5BB668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8032-47BF-144D-8EC5-BBC253F7E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C9BD-BB48-E44E-AD9C-F17ADF17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5EE3B-27C2-4D47-AD07-DCD7F5B3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2384-D4A8-FB4E-B0CA-9E60516D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4EAC-D492-064C-9A84-972DF088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E4B3-D66A-6242-8665-AA622609D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3276-8E9B-684C-9617-E6D35C3E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9533-DFA8-8F42-8C16-BB53EA53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C2BD5-9C1C-0748-B604-8109CA88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F7F0D-AA05-934A-882B-48A5FAD8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D899-B8A0-DC48-AC95-9FE20FC9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C2426-6D25-8443-A4B4-08A074EE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0B6F9-FE8C-8F41-BA95-216467631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8DBF4-D02F-4549-8020-6BCC2F186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DB06E-4D24-FD43-8996-B407DCFE2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8E850-AC28-654E-A738-C0CEDEC6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61B41-E97C-1A44-9F64-778405DF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1AE9B-1144-964B-B1E9-30ECF703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281A-5F2D-D740-879D-68E7AE71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79D80-A6EE-9F43-BDCC-79475DDC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361A-9076-8941-AD9A-E71F838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E9542-B38E-754C-936C-34391A675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C82F2-9BE3-8447-A79F-C454F493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068F7-D5ED-2F47-A3AA-AD004CBB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D500-DAA3-8B40-A9BC-280B147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0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9E5E-5DDB-DA42-BF2B-C2D559B2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F3A0-4640-2D4C-BBD1-F0830548E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1AB85-424D-F544-A076-5D21F65CC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CEFE5-F640-D94C-AF3E-8E8C3A62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6DDA-A205-EE4B-B961-BAFF31B9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A383D-3063-3A41-A0FA-06BF75AA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CDB5-B7F5-C640-B08F-21AB3160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B2ABF0-4895-0843-8D48-68C9FCFC6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75EC9-D3B6-D740-8059-A99FCDCE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C0ABE-90DE-5249-A46E-F3B85622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9E38-5835-3C46-876A-B3AD55A5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257A9-38FE-854D-94B7-0A6E3D4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EB650-9EB0-824C-9AAF-F8CBD894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B51C5-6C64-FC42-A4B3-B5073CA2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97FA5-6885-F447-BC77-A137C4F8E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5280-71A6-A94A-B08F-05B4A6DA6241}" type="datetimeFigureOut">
              <a:rPr lang="en-US" smtClean="0"/>
              <a:t>17-12-2021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B6C6B-A570-7D49-98D6-F0BA54240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D507-8EC8-0B4F-B03B-513E86AC7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C318-0369-A942-96AC-4ACA7FAC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smart.tellur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FFCACC-2800-438A-9C17-5F3294E1E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3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FAD82-243D-427C-BA35-EC05B23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234473-B5E1-4BBE-A551-9DE61248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41" y="109476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633E6-5EF2-401F-BA6A-A4CD05E763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63056" l="20104" r="78073">
                        <a14:foregroundMark x1="22917" y1="42685" x2="22917" y2="42685"/>
                        <a14:foregroundMark x1="22917" y1="41759" x2="22917" y2="41759"/>
                        <a14:foregroundMark x1="21094" y1="44722" x2="21094" y2="44722"/>
                        <a14:foregroundMark x1="20260" y1="47407" x2="20260" y2="47407"/>
                        <a14:foregroundMark x1="31510" y1="61204" x2="31510" y2="61204"/>
                        <a14:foregroundMark x1="34063" y1="51389" x2="34063" y2="51389"/>
                        <a14:foregroundMark x1="32604" y1="43704" x2="32604" y2="43704"/>
                        <a14:foregroundMark x1="28854" y1="40000" x2="28854" y2="40000"/>
                        <a14:foregroundMark x1="25729" y1="39444" x2="25729" y2="39444"/>
                        <a14:foregroundMark x1="26771" y1="39722" x2="26771" y2="39722"/>
                        <a14:foregroundMark x1="27813" y1="39722" x2="28177" y2="39722"/>
                        <a14:foregroundMark x1="29583" y1="39815" x2="29583" y2="39815"/>
                        <a14:foregroundMark x1="30938" y1="41481" x2="30938" y2="41481"/>
                        <a14:foregroundMark x1="28073" y1="44722" x2="28073" y2="44722"/>
                        <a14:foregroundMark x1="24167" y1="50185" x2="24167" y2="50185"/>
                        <a14:foregroundMark x1="29479" y1="49907" x2="29479" y2="49907"/>
                        <a14:foregroundMark x1="31771" y1="55741" x2="31771" y2="55741"/>
                        <a14:foregroundMark x1="40573" y1="50185" x2="40573" y2="50185"/>
                        <a14:foregroundMark x1="43177" y1="46389" x2="43177" y2="46389"/>
                        <a14:foregroundMark x1="45521" y1="51574" x2="45521" y2="51574"/>
                        <a14:foregroundMark x1="45833" y1="56111" x2="45833" y2="56111"/>
                        <a14:foregroundMark x1="48906" y1="53148" x2="48906" y2="53148"/>
                        <a14:foregroundMark x1="56927" y1="51111" x2="56927" y2="51111"/>
                        <a14:foregroundMark x1="73021" y1="51389" x2="73021" y2="51389"/>
                        <a14:foregroundMark x1="78073" y1="52593" x2="78073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17" t="37481" r="18583" b="34074"/>
          <a:stretch/>
        </p:blipFill>
        <p:spPr>
          <a:xfrm>
            <a:off x="846573" y="4132102"/>
            <a:ext cx="3650493" cy="9345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3855DD-B7CD-4C18-BC45-35B3AC09AC94}"/>
              </a:ext>
            </a:extLst>
          </p:cNvPr>
          <p:cNvSpPr/>
          <p:nvPr/>
        </p:nvSpPr>
        <p:spPr>
          <a:xfrm>
            <a:off x="915505" y="2151435"/>
            <a:ext cx="4272315" cy="173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DINPro-Regular" panose="02000503030000020004"/>
              </a:rPr>
              <a:t>THANK YOU</a:t>
            </a:r>
            <a:r>
              <a:rPr lang="ro-RO" sz="3000" b="1" dirty="0">
                <a:latin typeface="DINPro-Regular" panose="02000503030000020004"/>
              </a:rPr>
              <a:t>!</a:t>
            </a:r>
            <a:endParaRPr lang="en-US" sz="3000" b="1" dirty="0">
              <a:latin typeface="DINPro-Regular" panose="02000503030000020004"/>
            </a:endParaRPr>
          </a:p>
          <a:p>
            <a:endParaRPr lang="en-US" sz="3000" b="1" dirty="0">
              <a:latin typeface="DINPro-Regular" panose="02000503030000020004"/>
            </a:endParaRPr>
          </a:p>
          <a:p>
            <a:r>
              <a:rPr lang="en-US" sz="2000" dirty="0">
                <a:latin typeface="DINPro-Regular" panose="02000503030000020004"/>
              </a:rPr>
              <a:t>For more information, please visit </a:t>
            </a:r>
            <a:r>
              <a:rPr lang="en-US" sz="2000" dirty="0">
                <a:latin typeface="DINPro-Regular" panose="02000503030000020004"/>
                <a:hlinkClick r:id="rId7"/>
              </a:rPr>
              <a:t>smart.tellur.com</a:t>
            </a:r>
            <a:r>
              <a:rPr lang="en-US" sz="2000" dirty="0">
                <a:latin typeface="DINPro-Regular" panose="020005030300000200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183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2937DB48-6659-C24C-8B40-E692234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FE08D-C2B8-1C4C-91E0-B81821C754CF}"/>
              </a:ext>
            </a:extLst>
          </p:cNvPr>
          <p:cNvSpPr txBox="1"/>
          <p:nvPr/>
        </p:nvSpPr>
        <p:spPr>
          <a:xfrm>
            <a:off x="188595" y="1452890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Innovation in every detail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B40CC-A8F8-D94C-9907-0D711F2134C9}"/>
              </a:ext>
            </a:extLst>
          </p:cNvPr>
          <p:cNvSpPr txBox="1"/>
          <p:nvPr/>
        </p:nvSpPr>
        <p:spPr>
          <a:xfrm>
            <a:off x="188595" y="2672730"/>
            <a:ext cx="5795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The revolutionary Graphene technology is now available in a power bank – the GPD100 Graphene Wireless 10000mAh power bank! 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DINPro-Medium" panose="02000503030000020004" pitchFamily="2" charset="0"/>
            </a:endParaRPr>
          </a:p>
          <a:p>
            <a:pPr indent="180975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This cutting-edge material ensure during recharging and extends its life up to three times.</a:t>
            </a:r>
          </a:p>
        </p:txBody>
      </p:sp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768F37-C235-A54E-9DE6-7EB98261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9427-41DF-624A-B2DE-FA0A6DA31EAD}"/>
              </a:ext>
            </a:extLst>
          </p:cNvPr>
          <p:cNvSpPr txBox="1"/>
          <p:nvPr/>
        </p:nvSpPr>
        <p:spPr>
          <a:xfrm>
            <a:off x="299923" y="3401416"/>
            <a:ext cx="4162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You can charge your gadgets up to 3 times faster than traditional external  power banks.</a:t>
            </a: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673B12C-1ED0-594E-85DA-E4F27E616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0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&#10;&#10;Description automatically generated with low confidence">
            <a:extLst>
              <a:ext uri="{FF2B5EF4-FFF2-40B4-BE49-F238E27FC236}">
                <a16:creationId xmlns:a16="http://schemas.microsoft.com/office/drawing/2014/main" id="{62464AA8-D7A9-1A40-B367-AF7B95EC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D7F2C-0655-B44F-A00A-36C75D226A02}"/>
              </a:ext>
            </a:extLst>
          </p:cNvPr>
          <p:cNvSpPr txBox="1"/>
          <p:nvPr/>
        </p:nvSpPr>
        <p:spPr>
          <a:xfrm>
            <a:off x="321868" y="4162348"/>
            <a:ext cx="4184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Revolutionary Graphene technology ensures the battery remains cool and increase its longevity by three times.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21647-BC3D-FF41-9409-8B79C695D89B}"/>
              </a:ext>
            </a:extLst>
          </p:cNvPr>
          <p:cNvSpPr txBox="1"/>
          <p:nvPr/>
        </p:nvSpPr>
        <p:spPr>
          <a:xfrm>
            <a:off x="321868" y="2695652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Graphene Technology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39C83A9-C30E-6540-AFA0-8DB3596E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077D055-A2B2-7847-9838-384F2136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A10F2-2A38-A341-8E6B-062B62471266}"/>
              </a:ext>
            </a:extLst>
          </p:cNvPr>
          <p:cNvSpPr txBox="1"/>
          <p:nvPr/>
        </p:nvSpPr>
        <p:spPr>
          <a:xfrm>
            <a:off x="321868" y="2695652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Modern and elegant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AD2FB-FCD3-054E-BC3F-CBF4C070C1BB}"/>
              </a:ext>
            </a:extLst>
          </p:cNvPr>
          <p:cNvSpPr txBox="1"/>
          <p:nvPr/>
        </p:nvSpPr>
        <p:spPr>
          <a:xfrm>
            <a:off x="321868" y="4162348"/>
            <a:ext cx="418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The power bank housing is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made of high-quality materials, metal and shiny tempered glass.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8DA6A2D-8072-8D4E-9074-36548C04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524B3D0-13B1-AD48-B70F-FAF1212A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1A308-E38A-BE4E-8DCD-D60BFB9F8184}"/>
              </a:ext>
            </a:extLst>
          </p:cNvPr>
          <p:cNvSpPr txBox="1"/>
          <p:nvPr/>
        </p:nvSpPr>
        <p:spPr>
          <a:xfrm>
            <a:off x="321868" y="2695652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Power adapter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A8939-425F-1C48-BE1A-C99350A85F89}"/>
              </a:ext>
            </a:extLst>
          </p:cNvPr>
          <p:cNvSpPr txBox="1"/>
          <p:nvPr/>
        </p:nvSpPr>
        <p:spPr>
          <a:xfrm>
            <a:off x="321868" y="4162348"/>
            <a:ext cx="418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US,EU,UK - Power adapter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compatible with GPD100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Graphene Wireless power bank.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E38BE2D-39FC-314D-81F6-655433620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02F3A-A01A-0049-97DA-78FC440A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EFC01-6708-0648-A89C-86C2824FB6D3}"/>
              </a:ext>
            </a:extLst>
          </p:cNvPr>
          <p:cNvSpPr txBox="1"/>
          <p:nvPr/>
        </p:nvSpPr>
        <p:spPr>
          <a:xfrm>
            <a:off x="462978" y="1288137"/>
            <a:ext cx="6705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More than one device to recharge?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3CB30-CFFD-2D42-8FFC-D0344058BB0E}"/>
              </a:ext>
            </a:extLst>
          </p:cNvPr>
          <p:cNvSpPr txBox="1"/>
          <p:nvPr/>
        </p:nvSpPr>
        <p:spPr>
          <a:xfrm>
            <a:off x="2421331" y="4338758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No problem! 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2D638D7-B391-3649-8EB9-6E300CD9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" y="11602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8E51CB7-7A9F-EF4A-BB23-505AAB56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137CB-472D-A643-93CE-24F897A1C6FA}"/>
              </a:ext>
            </a:extLst>
          </p:cNvPr>
          <p:cNvSpPr txBox="1"/>
          <p:nvPr/>
        </p:nvSpPr>
        <p:spPr>
          <a:xfrm>
            <a:off x="6225235" y="654197"/>
            <a:ext cx="3780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Charge 3 devices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simultaneously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8054F-2FAD-2C41-BBC7-699258E9CE0C}"/>
              </a:ext>
            </a:extLst>
          </p:cNvPr>
          <p:cNvSpPr txBox="1"/>
          <p:nvPr/>
        </p:nvSpPr>
        <p:spPr>
          <a:xfrm>
            <a:off x="6225235" y="2662734"/>
            <a:ext cx="5479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The GPD100 power bank allows you to recharge multiple devices simultaneously via wirelessly, PD Type-C or QC 3.0 ports. 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Also, in graphene battery, a multi-stage protection system is implemented for absolutely safe charging that complies with international standards. 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FD1BC902-B7A1-2D4C-A834-C55E84EA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" y="11602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53B8C-442A-C24D-A975-754C11E5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DC569E-499C-AB46-9C7E-583007C31E1E}"/>
              </a:ext>
            </a:extLst>
          </p:cNvPr>
          <p:cNvSpPr txBox="1"/>
          <p:nvPr/>
        </p:nvSpPr>
        <p:spPr>
          <a:xfrm>
            <a:off x="2567636" y="1208697"/>
            <a:ext cx="393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DINPro-Black" panose="02000503030000020004" pitchFamily="2" charset="0"/>
              </a:rPr>
              <a:t>Fast recharging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36705-ADF8-3647-B1E5-F9377BF2908D}"/>
              </a:ext>
            </a:extLst>
          </p:cNvPr>
          <p:cNvSpPr txBox="1"/>
          <p:nvPr/>
        </p:nvSpPr>
        <p:spPr>
          <a:xfrm>
            <a:off x="526695" y="2649949"/>
            <a:ext cx="7381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The power bank supports USB-C PD technology and can be charged at a rate of up to 60W. This means the GPD 00 capacity of 1O.OOO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 can be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fully recharged in Just one hour with the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included 60W wall charger . That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makes recharging this wireless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power bank up to three times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faster than the rest of power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2" charset="0"/>
              </a:rPr>
              <a:t>banks 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A0C94029-203F-8048-8AF7-D8D10D31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394" y="58874"/>
            <a:ext cx="2577806" cy="8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9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DINPro-Black</vt:lpstr>
      <vt:lpstr>DINPro-Medium</vt:lpstr>
      <vt:lpstr>DINPro-Regular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Calinescu</dc:creator>
  <cp:lastModifiedBy>Dan Claus</cp:lastModifiedBy>
  <cp:revision>11</cp:revision>
  <dcterms:created xsi:type="dcterms:W3CDTF">2021-04-23T09:55:07Z</dcterms:created>
  <dcterms:modified xsi:type="dcterms:W3CDTF">2021-12-17T11:47:41Z</dcterms:modified>
</cp:coreProperties>
</file>