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349" r:id="rId4"/>
    <p:sldId id="350" r:id="rId5"/>
    <p:sldId id="354" r:id="rId6"/>
    <p:sldId id="353" r:id="rId7"/>
    <p:sldId id="352" r:id="rId8"/>
    <p:sldId id="351" r:id="rId9"/>
    <p:sldId id="355" r:id="rId10"/>
    <p:sldId id="3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9"/>
    <p:restoredTop sz="96327"/>
  </p:normalViewPr>
  <p:slideViewPr>
    <p:cSldViewPr snapToGrid="0" snapToObjects="1" showGuides="1">
      <p:cViewPr varScale="1">
        <p:scale>
          <a:sx n="130" d="100"/>
          <a:sy n="130" d="100"/>
        </p:scale>
        <p:origin x="3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491D-F943-DB45-B0C4-86F744E0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C1C1C-699B-C244-B6C7-1B6BEDB35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34AE-2130-6A46-BF43-3D006EC4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9D94-35EF-6448-98D6-0E4AD4A9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0237-23AA-8F45-A3C0-0FB1500E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C6F6-C35D-9142-8EFD-DCF263AD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7C9A5-350F-8A4F-869E-D001C66A2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722C-3517-224C-AF8C-2721361D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0A83-F804-B240-98D7-DD2D3DC0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B7F0-AFA8-B442-AE1C-12EDC38C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A720D-2289-B244-9B1A-221A5E59A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5E366-7E42-2449-9785-3CC8FDA82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A669-C469-A340-BDE6-3AA76114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9ACD5-CCCE-8A46-BBCA-5FA574C1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169F-1DF8-0040-93BA-6DB2A94D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84BC-8045-F04E-BDDE-BA5CFF96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5EE-6EA3-8741-9A2A-32104BC4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E8FE-C82E-EA4E-9052-51F2DC83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1018-60F0-844A-9631-57990B7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4F2B0-4F63-6142-A178-0482ABA2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2C4C-5CDD-5246-A388-8F5BB668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28032-47BF-144D-8EC5-BBC253F7E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C9BD-BB48-E44E-AD9C-F17ADF17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5EE3B-27C2-4D47-AD07-DCD7F5B3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2384-D4A8-FB4E-B0CA-9E60516D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4EAC-D492-064C-9A84-972DF088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E4B3-D66A-6242-8665-AA622609D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3276-8E9B-684C-9617-E6D35C3E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99533-DFA8-8F42-8C16-BB53EA53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C2BD5-9C1C-0748-B604-8109CA88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F7F0D-AA05-934A-882B-48A5FAD8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D899-B8A0-DC48-AC95-9FE20FC9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C2426-6D25-8443-A4B4-08A074EE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0B6F9-FE8C-8F41-BA95-216467631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8DBF4-D02F-4549-8020-6BCC2F186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DB06E-4D24-FD43-8996-B407DCFE2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8E850-AC28-654E-A738-C0CEDEC6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61B41-E97C-1A44-9F64-778405DF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1AE9B-1144-964B-B1E9-30ECF703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281A-5F2D-D740-879D-68E7AE71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79D80-A6EE-9F43-BDCC-79475DDC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361A-9076-8941-AD9A-E71F838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E9542-B38E-754C-936C-34391A67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2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C82F2-9BE3-8447-A79F-C454F493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068F7-D5ED-2F47-A3AA-AD004CBB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D500-DAA3-8B40-A9BC-280B147D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9E5E-5DDB-DA42-BF2B-C2D559B2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F3A0-4640-2D4C-BBD1-F0830548E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1AB85-424D-F544-A076-5D21F65CC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CEFE5-F640-D94C-AF3E-8E8C3A62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F6DDA-A205-EE4B-B961-BAFF31B9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A383D-3063-3A41-A0FA-06BF75AA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CDB5-B7F5-C640-B08F-21AB3160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2ABF0-4895-0843-8D48-68C9FCFC6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75EC9-D3B6-D740-8059-A99FCDCE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C0ABE-90DE-5249-A46E-F3B85622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39E38-5835-3C46-876A-B3AD55A5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257A9-38FE-854D-94B7-0A6E3D40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EB650-9EB0-824C-9AAF-F8CBD894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B51C5-6C64-FC42-A4B3-B5073CA2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97FA5-6885-F447-BC77-A137C4F8E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5280-71A6-A94A-B08F-05B4A6DA62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B6C6B-A570-7D49-98D6-F0BA5424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AD507-8EC8-0B4F-B03B-513E86AC7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tellur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FFCACC-2800-438A-9C17-5F3294E1E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FAD82-243D-427C-BA35-EC05B230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234473-B5E1-4BBE-A551-9DE6124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633E6-5EF2-401F-BA6A-A4CD05E763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846573" y="4132102"/>
            <a:ext cx="3650493" cy="9345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3855DD-B7CD-4C18-BC45-35B3AC09AC94}"/>
              </a:ext>
            </a:extLst>
          </p:cNvPr>
          <p:cNvSpPr/>
          <p:nvPr/>
        </p:nvSpPr>
        <p:spPr>
          <a:xfrm>
            <a:off x="915505" y="2151435"/>
            <a:ext cx="4272315" cy="173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DINPro-Regular" panose="02000503030000020004"/>
              </a:rPr>
              <a:t>I</a:t>
            </a:r>
            <a:r>
              <a:rPr lang="ro-RO" sz="3000" b="1" dirty="0">
                <a:latin typeface="DINPro-Regular" panose="02000503030000020004"/>
              </a:rPr>
              <a:t>Ț</a:t>
            </a:r>
            <a:r>
              <a:rPr lang="en-US" sz="3000" b="1" dirty="0">
                <a:latin typeface="DINPro-Regular" panose="02000503030000020004"/>
              </a:rPr>
              <a:t>I MUL</a:t>
            </a:r>
            <a:r>
              <a:rPr lang="ro-RO" sz="3000" b="1" dirty="0">
                <a:latin typeface="DINPro-Regular" panose="02000503030000020004"/>
              </a:rPr>
              <a:t>Ț</a:t>
            </a:r>
            <a:r>
              <a:rPr lang="en-US" sz="3000" b="1" dirty="0">
                <a:latin typeface="DINPro-Regular" panose="02000503030000020004"/>
              </a:rPr>
              <a:t>UMIM!</a:t>
            </a:r>
          </a:p>
          <a:p>
            <a:endParaRPr lang="en-US" sz="3000" b="1" dirty="0">
              <a:latin typeface="DINPro-Regular" panose="02000503030000020004"/>
            </a:endParaRPr>
          </a:p>
          <a:p>
            <a:r>
              <a:rPr lang="en-US" sz="2000" dirty="0" err="1">
                <a:latin typeface="DINPro-Regular" panose="02000503030000020004"/>
              </a:rPr>
              <a:t>Pentru</a:t>
            </a:r>
            <a:r>
              <a:rPr lang="en-US" sz="2000" dirty="0">
                <a:latin typeface="DINPro-Regular" panose="02000503030000020004"/>
              </a:rPr>
              <a:t> </a:t>
            </a:r>
            <a:r>
              <a:rPr lang="en-US" sz="2000" dirty="0" err="1">
                <a:latin typeface="DINPro-Regular" panose="02000503030000020004"/>
              </a:rPr>
              <a:t>mai</a:t>
            </a:r>
            <a:r>
              <a:rPr lang="en-US" sz="2000" dirty="0">
                <a:latin typeface="DINPro-Regular" panose="02000503030000020004"/>
              </a:rPr>
              <a:t> </a:t>
            </a:r>
            <a:r>
              <a:rPr lang="en-US" sz="2000" dirty="0" err="1">
                <a:latin typeface="DINPro-Regular" panose="02000503030000020004"/>
              </a:rPr>
              <a:t>multe</a:t>
            </a:r>
            <a:r>
              <a:rPr lang="en-US" sz="2000" dirty="0">
                <a:latin typeface="DINPro-Regular" panose="02000503030000020004"/>
              </a:rPr>
              <a:t> </a:t>
            </a:r>
            <a:r>
              <a:rPr lang="en-US" sz="2000" dirty="0" err="1">
                <a:latin typeface="DINPro-Regular" panose="02000503030000020004"/>
              </a:rPr>
              <a:t>informa</a:t>
            </a:r>
            <a:r>
              <a:rPr lang="ro-RO" sz="2000" dirty="0">
                <a:latin typeface="DINPro-Regular" panose="02000503030000020004"/>
              </a:rPr>
              <a:t>ț</a:t>
            </a:r>
            <a:r>
              <a:rPr lang="en-US" sz="2000" dirty="0">
                <a:latin typeface="DINPro-Regular" panose="02000503030000020004"/>
              </a:rPr>
              <a:t>ii, </a:t>
            </a:r>
            <a:r>
              <a:rPr lang="en-US" sz="2000" dirty="0" err="1">
                <a:latin typeface="DINPro-Regular" panose="02000503030000020004"/>
              </a:rPr>
              <a:t>viziteaz</a:t>
            </a:r>
            <a:r>
              <a:rPr lang="ro-RO" sz="2000" dirty="0">
                <a:latin typeface="DINPro-Regular" panose="02000503030000020004"/>
              </a:rPr>
              <a:t>ă</a:t>
            </a:r>
            <a:r>
              <a:rPr lang="en-US" sz="2000" dirty="0">
                <a:latin typeface="DINPro-Regular" panose="02000503030000020004"/>
              </a:rPr>
              <a:t> </a:t>
            </a:r>
            <a:r>
              <a:rPr lang="en-US" sz="2000" dirty="0">
                <a:latin typeface="DINPro-Regular" panose="02000503030000020004"/>
                <a:hlinkClick r:id="rId7"/>
              </a:rPr>
              <a:t>tellur.com</a:t>
            </a:r>
            <a:r>
              <a:rPr lang="en-US" sz="2000" dirty="0">
                <a:latin typeface="DINPro-Regular" panose="020005030300000200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873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2937DB48-6659-C24C-8B40-E692234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FE08D-C2B8-1C4C-91E0-B81821C754CF}"/>
              </a:ext>
            </a:extLst>
          </p:cNvPr>
          <p:cNvSpPr txBox="1"/>
          <p:nvPr/>
        </p:nvSpPr>
        <p:spPr>
          <a:xfrm>
            <a:off x="188595" y="1452890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Inovație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în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fiecare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detaliu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B40CC-A8F8-D94C-9907-0D711F2134C9}"/>
              </a:ext>
            </a:extLst>
          </p:cNvPr>
          <p:cNvSpPr txBox="1"/>
          <p:nvPr/>
        </p:nvSpPr>
        <p:spPr>
          <a:xfrm>
            <a:off x="188594" y="2672730"/>
            <a:ext cx="6168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Tehnologia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revoluționară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bazată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pe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Grafen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este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acum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disponibilă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într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-o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– Tellur GPD100 10000mAh! </a:t>
            </a:r>
          </a:p>
          <a:p>
            <a:pPr indent="180975"/>
            <a:endParaRPr lang="en-US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pPr indent="180975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Compozitul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pe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bază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grafen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din care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este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realizată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menține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scazută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temperatura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acesteia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timpul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încărcării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prelungește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durata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viață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până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trei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ori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54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768F37-C235-A54E-9DE6-7EB98261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9427-41DF-624A-B2DE-FA0A6DA31EAD}"/>
              </a:ext>
            </a:extLst>
          </p:cNvPr>
          <p:cNvSpPr txBox="1"/>
          <p:nvPr/>
        </p:nvSpPr>
        <p:spPr>
          <a:xfrm>
            <a:off x="299923" y="3205670"/>
            <a:ext cx="4162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Îți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poți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dispozitivele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până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la 3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ori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rapid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decât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cu 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normală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  <a:p>
            <a:pPr indent="180975"/>
            <a:endParaRPr lang="en-US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673B12C-1ED0-594E-85DA-E4F27E61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&#10;&#10;Description automatically generated with low confidence">
            <a:extLst>
              <a:ext uri="{FF2B5EF4-FFF2-40B4-BE49-F238E27FC236}">
                <a16:creationId xmlns:a16="http://schemas.microsoft.com/office/drawing/2014/main" id="{62464AA8-D7A9-1A40-B367-AF7B95EC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D7F2C-0655-B44F-A00A-36C75D226A02}"/>
              </a:ext>
            </a:extLst>
          </p:cNvPr>
          <p:cNvSpPr txBox="1"/>
          <p:nvPr/>
        </p:nvSpPr>
        <p:spPr>
          <a:xfrm>
            <a:off x="321868" y="4162348"/>
            <a:ext cx="4184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Menține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sc</a:t>
            </a:r>
            <a:r>
              <a:rPr lang="ro-RO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ă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zută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temperatura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timpul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încărcării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prelungește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durata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viață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până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trei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ori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21647-BC3D-FF41-9409-8B79C695D89B}"/>
              </a:ext>
            </a:extLst>
          </p:cNvPr>
          <p:cNvSpPr txBox="1"/>
          <p:nvPr/>
        </p:nvSpPr>
        <p:spPr>
          <a:xfrm>
            <a:off x="321868" y="2695652"/>
            <a:ext cx="362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Tehnologia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cu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grafen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39C83A9-C30E-6540-AFA0-8DB3596E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9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077D055-A2B2-7847-9838-384F2136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A10F2-2A38-A341-8E6B-062B62471266}"/>
              </a:ext>
            </a:extLst>
          </p:cNvPr>
          <p:cNvSpPr txBox="1"/>
          <p:nvPr/>
        </p:nvSpPr>
        <p:spPr>
          <a:xfrm>
            <a:off x="321868" y="2695652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Modernă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&amp;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elegantă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AD2FB-FCD3-054E-BC3F-CBF4C070C1BB}"/>
              </a:ext>
            </a:extLst>
          </p:cNvPr>
          <p:cNvSpPr txBox="1"/>
          <p:nvPr/>
        </p:nvSpPr>
        <p:spPr>
          <a:xfrm>
            <a:off x="321868" y="4162348"/>
            <a:ext cx="418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Carcasa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este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realizată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materiale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înaltă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calitate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, metal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geam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securizat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8DA6A2D-8072-8D4E-9074-36548C04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524B3D0-13B1-AD48-B70F-FAF1212A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1A308-E38A-BE4E-8DCD-D60BFB9F8184}"/>
              </a:ext>
            </a:extLst>
          </p:cNvPr>
          <p:cNvSpPr txBox="1"/>
          <p:nvPr/>
        </p:nvSpPr>
        <p:spPr>
          <a:xfrm>
            <a:off x="321868" y="2695652"/>
            <a:ext cx="364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Adaptor</a:t>
            </a:r>
            <a:r>
              <a:rPr lang="ro-RO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pentru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priz</a:t>
            </a:r>
            <a:r>
              <a:rPr lang="ro-RO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ă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A8939-425F-1C48-BE1A-C99350A85F89}"/>
              </a:ext>
            </a:extLst>
          </p:cNvPr>
          <p:cNvSpPr txBox="1"/>
          <p:nvPr/>
        </p:nvSpPr>
        <p:spPr>
          <a:xfrm>
            <a:off x="321868" y="4162348"/>
            <a:ext cx="4184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Încărcător de perete cu adaptor de priză pentru SUA, UE și UK.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E38BE2D-39FC-314D-81F6-655433620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02F3A-A01A-0049-97DA-78FC440A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EFC01-6708-0648-A89C-86C2824FB6D3}"/>
              </a:ext>
            </a:extLst>
          </p:cNvPr>
          <p:cNvSpPr txBox="1"/>
          <p:nvPr/>
        </p:nvSpPr>
        <p:spPr>
          <a:xfrm>
            <a:off x="462978" y="1288137"/>
            <a:ext cx="6448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Mai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multe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dispozitive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de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încărcat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endParaRPr lang="ro-RO" sz="32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în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același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timp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3CB30-CFFD-2D42-8FFC-D0344058BB0E}"/>
              </a:ext>
            </a:extLst>
          </p:cNvPr>
          <p:cNvSpPr txBox="1"/>
          <p:nvPr/>
        </p:nvSpPr>
        <p:spPr>
          <a:xfrm>
            <a:off x="2421331" y="4338758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Nici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o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problemă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!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42D638D7-B391-3649-8EB9-6E300CD9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" y="11602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8E51CB7-7A9F-EF4A-BB23-505AAB56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137CB-472D-A643-93CE-24F897A1C6FA}"/>
              </a:ext>
            </a:extLst>
          </p:cNvPr>
          <p:cNvSpPr txBox="1"/>
          <p:nvPr/>
        </p:nvSpPr>
        <p:spPr>
          <a:xfrm>
            <a:off x="6225235" y="930736"/>
            <a:ext cx="446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Încarcă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ro-RO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trei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endParaRPr lang="ro-RO" sz="36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dispozitive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simultan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8054F-2FAD-2C41-BBC7-699258E9CE0C}"/>
              </a:ext>
            </a:extLst>
          </p:cNvPr>
          <p:cNvSpPr txBox="1"/>
          <p:nvPr/>
        </p:nvSpPr>
        <p:spPr>
          <a:xfrm>
            <a:off x="6225235" y="2662734"/>
            <a:ext cx="5479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GPD100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îți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permite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reîncarci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simultan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multe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dispozitive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prin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porturile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PD Type-C</a:t>
            </a:r>
            <a:r>
              <a:rPr lang="ro-RO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QC3.0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sau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wireless.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asemenea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cu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grafen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ro-RO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implementat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un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sistem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protecție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multe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etape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pentru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încărcare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absolut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sigură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, care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respectă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standardele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internaționale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FD1BC902-B7A1-2D4C-A834-C55E84EA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" y="11602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53B8C-442A-C24D-A975-754C11E5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C569E-499C-AB46-9C7E-583007C31E1E}"/>
              </a:ext>
            </a:extLst>
          </p:cNvPr>
          <p:cNvSpPr txBox="1"/>
          <p:nvPr/>
        </p:nvSpPr>
        <p:spPr>
          <a:xfrm>
            <a:off x="2567636" y="1208697"/>
            <a:ext cx="46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Reîncărcare rapidă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36705-ADF8-3647-B1E5-F9377BF2908D}"/>
              </a:ext>
            </a:extLst>
          </p:cNvPr>
          <p:cNvSpPr txBox="1"/>
          <p:nvPr/>
        </p:nvSpPr>
        <p:spPr>
          <a:xfrm>
            <a:off x="526695" y="2649949"/>
            <a:ext cx="7381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suportă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tehnologia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USB-C PD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poate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fi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încărcată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cu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până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la 60W.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Acest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lucru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face ca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întreaga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capacitate de 10000mAh 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GPD100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să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poată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fi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încărcată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complet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doar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oră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folosind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încărcătorul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perete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inclus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pachet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Ceea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înseamnă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încărcarea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acestei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este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cu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până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trei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ori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rapidă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decât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a 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altor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baterii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externe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.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A0C94029-203F-8048-8AF7-D8D10D31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9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DINPro-Black</vt:lpstr>
      <vt:lpstr>DINPro-Medium</vt:lpstr>
      <vt:lpstr>DINPro-Regular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Calinescu</dc:creator>
  <cp:lastModifiedBy>Mircea Mihai</cp:lastModifiedBy>
  <cp:revision>14</cp:revision>
  <dcterms:created xsi:type="dcterms:W3CDTF">2021-04-23T09:55:07Z</dcterms:created>
  <dcterms:modified xsi:type="dcterms:W3CDTF">2021-05-10T12:07:12Z</dcterms:modified>
</cp:coreProperties>
</file>