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4" r:id="rId2"/>
    <p:sldId id="334" r:id="rId3"/>
    <p:sldId id="335" r:id="rId4"/>
    <p:sldId id="336" r:id="rId5"/>
    <p:sldId id="33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EEFF1"/>
    <a:srgbClr val="9D5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05BF-2E60-40AA-AF0F-E83554EFFAF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BDBA-34C6-49F7-977D-ED0E1DDD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36C8-05B5-4EFC-AAB3-7D570B3A1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36C8-05B5-4EFC-AAB3-7D570B3A1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5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8B41-918E-45D9-B3EB-6683DDD76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DDF79-B501-40C0-A5E5-535C3F42A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F4B7C-1442-43AE-8D79-0AC2E5A0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04F2-48C3-46A7-B624-77D44DDC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269EE-C7EC-46D4-BA45-11DBAD8E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D6D3-B818-4508-B643-784EDA02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F4CFE-4798-4C23-B4BF-0B0FABD4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FC83-7B15-401D-8037-F965167D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F38A8-9082-4B25-8B1F-8F5CCBB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B5F7-1A40-4971-B38B-559A048B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16BE8-96F7-4F52-8A15-D5EA4796B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1D27B-617D-4003-92E1-D5771B679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C4A2-36F3-4E49-B582-AB0B5CD7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217B-D75E-4AF4-BE43-69ABD357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0EDA1-A299-4B4F-805C-64D835E3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89B9-AE50-47A8-99AD-13A205A1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6F4A-DE6C-4A79-80D2-9A7C4E28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17433-DA7D-44EF-9862-B2184EE7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5706D-9010-46E1-ABCA-2B3A0EFE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8D0F-99FF-40BE-B056-2C89AF8F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168E-FC1F-4BE5-86B7-2534B67B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920D-34D3-4B2B-A4FF-ABB20DC2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60D3-FE2C-4506-A1DB-D73840F2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BB39B-A59C-40C0-BA03-F6D4A658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35427-1ECB-4261-95A3-572A219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26F7-1F63-4FC7-8C42-CD309846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F850-41D3-4936-8D8A-3E5B5D200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3DC04-CEF9-4328-884E-E03AC0E0D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C0BB-346C-4D75-842B-2EB0AE4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8CAC8-A58B-4221-BCDA-155D96C7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EF0DF-9734-4B20-864F-AA66048E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EC50-E2C2-42A5-99D1-097F1259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AAB6-949D-4FF9-8B8C-D50B57B79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916FC-0C96-45D1-9D60-46BCBC874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B5969-3C30-4147-BE05-C7B962AA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F97DA-A565-4FAB-8786-7996C871A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F0D3C-647C-4867-B4C6-2C4C079E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08818-6B62-483E-97C9-F05D9EC4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20744-1013-408C-8331-105A66FD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AC20-3769-408D-A294-3066E0AE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CDD8F-6A37-4FF5-AD6E-26F95F8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0493-CE23-4BDC-9D1A-A9C3CE00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E1CDA-C070-46E4-A0BC-E8BA3B3A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889CE-F338-48D0-8E8F-AE3CBA5D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3F37F-A9B8-4BB2-937D-7CB60CA7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805C-E330-4732-A090-7C142954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91D0-E332-4200-99E5-2C1E0EA7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76C26-99FD-468D-A6EF-AFBBCE9D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992A5-00A7-468D-8EA0-21F5CA0E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2BF42-D5BF-4D00-9178-C98BFB2A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5DD5-32F7-4AB0-80E4-A7C85AFC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31085-ED4F-4FD3-8C30-DDAEEE8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4D16-4137-424A-B8B3-D6703223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8F2C9-32E6-4F6B-BC2F-7BFCA7758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BD4FE-46E3-494A-9C85-F65CFAC7F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0476D-D389-454B-84EF-2D2DDD19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171A2-1454-437F-A21B-544930CB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7E18C-92FE-4AF3-8530-2C7F37C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8A6EC-0D58-407E-8DE9-91C61DF5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1B5ED-0221-46C7-A971-7044CA88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917E6-0134-41E0-BA33-75761E6C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0990-743E-455B-AAF7-E36C843B6FE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CA42-8CCE-44D6-8232-B942E08D2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E7E4-F281-4F0E-9DAE-3D9A24827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15EC-9328-4278-8124-CC10D31E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ur.co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B05F8-5A25-4823-93CF-425EC94A8178}"/>
              </a:ext>
            </a:extLst>
          </p:cNvPr>
          <p:cNvSpPr/>
          <p:nvPr/>
        </p:nvSpPr>
        <p:spPr>
          <a:xfrm>
            <a:off x="-1" y="53"/>
            <a:ext cx="12192001" cy="6857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dirty="0"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84" y="109475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4" y="2369771"/>
            <a:ext cx="9127850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dirty="0" err="1">
                <a:latin typeface="DINPro-Regular" panose="02000503030000020004"/>
              </a:rPr>
              <a:t>Cablu</a:t>
            </a:r>
            <a:r>
              <a:rPr lang="en-GB" sz="3000" b="1" dirty="0">
                <a:latin typeface="DINPro-Regular" panose="02000503030000020004"/>
              </a:rPr>
              <a:t> Braid 3 in 1 USB - Micro USB + adaptor Lightning + adaptor Type-C, 10cm</a:t>
            </a:r>
          </a:p>
          <a:p>
            <a:r>
              <a:rPr lang="en-GB" sz="2000" b="1" dirty="0">
                <a:latin typeface="DINPro-Regular" panose="02000503030000020004"/>
              </a:rPr>
              <a:t>TLL155343</a:t>
            </a:r>
            <a:endParaRPr lang="en-US" sz="2000" b="1" dirty="0">
              <a:latin typeface="DINPro-Regular" panose="020005030300000200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C9511-12E6-45C5-9A4A-14021D46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3836619"/>
            <a:ext cx="4927856" cy="1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318465-2215-4657-93E1-B08F86C7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 b="253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48DF1-6380-4849-9862-AB728463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182" y1="67462" x2="18182" y2="67462"/>
                        <a14:foregroundMark x1="20687" y1="67017" x2="20687" y2="67017"/>
                        <a14:foregroundMark x1="16929" y1="68998" x2="16929" y2="68998"/>
                        <a14:foregroundMark x1="14020" y1="67542" x2="14020" y2="67542"/>
                        <a14:foregroundMark x1="12404" y1="65683" x2="12404" y2="65683"/>
                        <a14:foregroundMark x1="13374" y1="66572" x2="13374" y2="66572"/>
                        <a14:foregroundMark x1="15434" y1="68876" x2="15434" y2="68876"/>
                        <a14:foregroundMark x1="16323" y1="69685" x2="16323" y2="69685"/>
                        <a14:foregroundMark x1="15434" y1="69078" x2="15434" y2="69078"/>
                        <a14:foregroundMark x1="85293" y1="38399" x2="85293" y2="38399"/>
                        <a14:foregroundMark x1="84727" y1="37348" x2="84727" y2="37348"/>
                        <a14:foregroundMark x1="84283" y1="36702" x2="84283" y2="36702"/>
                        <a14:foregroundMark x1="83596" y1="39733" x2="83596" y2="39733"/>
                        <a14:foregroundMark x1="84202" y1="39572" x2="84202" y2="39572"/>
                        <a14:foregroundMark x1="84929" y1="39450" x2="84929" y2="39450"/>
                        <a14:foregroundMark x1="85172" y1="39208" x2="85172" y2="39208"/>
                        <a14:foregroundMark x1="84727" y1="39733" x2="84727" y2="3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26222" r="13272" b="29185"/>
          <a:stretch/>
        </p:blipFill>
        <p:spPr>
          <a:xfrm rot="20776505">
            <a:off x="7898814" y="4049191"/>
            <a:ext cx="3542465" cy="2103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94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0C042-F3CD-4B49-BC30-B7BADC9B1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5" y="1516710"/>
            <a:ext cx="5262417" cy="5262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37E4B-258F-4365-A356-B627B5C7AA12}"/>
              </a:ext>
            </a:extLst>
          </p:cNvPr>
          <p:cNvSpPr/>
          <p:nvPr/>
        </p:nvSpPr>
        <p:spPr>
          <a:xfrm>
            <a:off x="191656" y="2291911"/>
            <a:ext cx="5904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DINPro-Regular" panose="02000503030000020004" pitchFamily="50" charset="0"/>
              </a:rPr>
              <a:t>Caracteristici</a:t>
            </a:r>
            <a:r>
              <a:rPr lang="en-US" sz="1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:</a:t>
            </a:r>
          </a:p>
          <a:p>
            <a:endParaRPr lang="en-US" sz="1400" dirty="0">
              <a:solidFill>
                <a:schemeClr val="tx2">
                  <a:lumMod val="25000"/>
                </a:schemeClr>
              </a:solidFill>
              <a:latin typeface="DINPro-Regular" panose="020005030300000200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Compatibil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cu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orice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dispozitiv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cu port de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incarcare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Micro-USB, Lightning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sau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Type-C,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cablul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permite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reincarci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transferi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date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simultan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DINPro-Regular" panose="020005030300000200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Lungimea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ideala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pentru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a-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reincarca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telefonul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mers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, cu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ajutorul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bateriei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externe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DINPro-Regular" panose="020005030300000200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Invelisul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nailon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impletit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ofera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o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durabilitate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crescuta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DINPro-Regular" panose="020005030300000200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Firele de cupru de inalta calitate cresc durabilitatea cablului si maximizeaza calitatea semnalului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				</a:t>
            </a:r>
          </a:p>
          <a:p>
            <a:endParaRPr lang="en-US" sz="1400" dirty="0">
              <a:solidFill>
                <a:schemeClr val="tx2">
                  <a:lumMod val="25000"/>
                </a:schemeClr>
              </a:solidFill>
              <a:latin typeface="DINPro-Regular" panose="02000503030000020004"/>
            </a:endParaRPr>
          </a:p>
          <a:p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Incarca-ti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telefonul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mobil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mers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, cu un maxim de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confort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! </a:t>
            </a:r>
          </a:p>
          <a:p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Cablul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Tellur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Braid 3in1 are o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lungime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doar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10 cm,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fiind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ideal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pentru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a-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reincarca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telefonul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cat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esti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miscare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, cu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ajutorul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unei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baterii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externe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. </a:t>
            </a:r>
          </a:p>
          <a:p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Cablul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combina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functia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de transfer 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datelor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cu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cea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incarcare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oferind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un design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excelent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o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functionare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fara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interferente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. </a:t>
            </a:r>
          </a:p>
          <a:p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Conductorii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cupru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cu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invelis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de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aluminiu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maximizeaza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calitatea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semnalului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ofera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o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durabilitate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sporita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cablului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latin typeface="DINPro-Regular" panose="02000503030000020004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D0029-1727-4146-A6C6-11CDA4C26F5E}"/>
              </a:ext>
            </a:extLst>
          </p:cNvPr>
          <p:cNvSpPr/>
          <p:nvPr/>
        </p:nvSpPr>
        <p:spPr>
          <a:xfrm>
            <a:off x="191656" y="770873"/>
            <a:ext cx="78767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DINPro-Regular" panose="02000503030000020004" pitchFamily="50" charset="0"/>
              </a:rPr>
              <a:t>Cablu</a:t>
            </a:r>
            <a:r>
              <a:rPr lang="en-US" sz="2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 Braid 3 in 1 USB - Micro USB + adaptor Lightning + adaptor Type-C, 10cm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Karma Chameleon</a:t>
            </a:r>
          </a:p>
        </p:txBody>
      </p:sp>
    </p:spTree>
    <p:extLst>
      <p:ext uri="{BB962C8B-B14F-4D97-AF65-F5344CB8AC3E}">
        <p14:creationId xmlns:p14="http://schemas.microsoft.com/office/powerpoint/2010/main" val="150225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654E62-C68B-4D34-86C9-4DDD18BA927E}"/>
              </a:ext>
            </a:extLst>
          </p:cNvPr>
          <p:cNvSpPr/>
          <p:nvPr/>
        </p:nvSpPr>
        <p:spPr>
          <a:xfrm>
            <a:off x="191656" y="770873"/>
            <a:ext cx="78767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Braid 3 In 1 USB to Micro USB cable + Lightning adapter + Type-C adapter (10cm)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Karma Chameleon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40F22-8D8F-4ED5-A205-835E883D7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6815" r="37703" b="5925"/>
          <a:stretch/>
        </p:blipFill>
        <p:spPr>
          <a:xfrm>
            <a:off x="6698019" y="1807029"/>
            <a:ext cx="2495471" cy="5050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FD0C0-06AA-499A-813E-F636335D9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6" r="20513"/>
          <a:stretch/>
        </p:blipFill>
        <p:spPr>
          <a:xfrm>
            <a:off x="9795510" y="203200"/>
            <a:ext cx="2133600" cy="50509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AB25F7-7B4D-4F19-BB49-95E49CA79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71767"/>
              </p:ext>
            </p:extLst>
          </p:nvPr>
        </p:nvGraphicFramePr>
        <p:xfrm>
          <a:off x="351559" y="2068945"/>
          <a:ext cx="5651500" cy="42068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015537645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3133886493"/>
                    </a:ext>
                  </a:extLst>
                </a:gridCol>
              </a:tblGrid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err="1">
                          <a:effectLst/>
                        </a:rPr>
                        <a:t>Tehnologie</a:t>
                      </a:r>
                      <a:r>
                        <a:rPr lang="en-GB" sz="1400" u="none" strike="noStrike" dirty="0">
                          <a:effectLst/>
                        </a:rPr>
                        <a:t>: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USB 2.0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886267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Tip conectori: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USB-A, Micro-USB, Lightning, Type-C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350478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Viteza de transfer date: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480Mbps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806202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Lungime: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10cm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177222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Culoare: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Negru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873988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Material: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Nailon impletit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6594424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Compatibilitate: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Orice dispozitiv cu port de incarcare Micro-USB, Lightning sau Type-C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923921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Dimensiuni: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15.5 x 3.5 x 6mm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8073654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Greutate: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10g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1284108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Pachetul include: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 x Cablu 3 in 1 Micro-USB cu adaptor Lightning &amp; Type-C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573556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Greutate ambalaj: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27g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4073102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Dimensiuni ambalaj: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80 x 120 x 25mm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127230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Cod produs: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TLL155343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2491317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EAN: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5949120001090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74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6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77BD0-EC75-4C18-885F-42A6DCADBCEA}"/>
              </a:ext>
            </a:extLst>
          </p:cNvPr>
          <p:cNvSpPr txBox="1"/>
          <p:nvPr/>
        </p:nvSpPr>
        <p:spPr>
          <a:xfrm>
            <a:off x="3643745" y="4941217"/>
            <a:ext cx="490451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ITI MULTUMIM!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DINPro-Regular" panose="02000503030000020004" pitchFamily="50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DINPro-Regular" panose="02000503030000020004" pitchFamily="50" charset="0"/>
              </a:rPr>
              <a:t>Pentru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mai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multe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produse</a:t>
            </a:r>
            <a:r>
              <a:rPr lang="en-US" sz="1600" dirty="0">
                <a:latin typeface="DINPro-Regular" panose="02000503030000020004" pitchFamily="50" charset="0"/>
              </a:rPr>
              <a:t>, </a:t>
            </a:r>
            <a:r>
              <a:rPr lang="en-US" sz="1600">
                <a:latin typeface="DINPro-Regular" panose="02000503030000020004" pitchFamily="50" charset="0"/>
              </a:rPr>
              <a:t>viziteaza  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INPro-Regular" panose="02000503030000020004" pitchFamily="50" charset="0"/>
                <a:hlinkClick r:id="rId2"/>
              </a:rPr>
              <a:t>www.tellur.com</a:t>
            </a:r>
            <a:endParaRPr lang="en-US" sz="1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DINPro-Regular" panose="02000503030000020004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19949C7418E4A84D2A94EA6C1FFD5" ma:contentTypeVersion="9" ma:contentTypeDescription="Creați un document nou." ma:contentTypeScope="" ma:versionID="52c0933642219f225b05bd304ffb3824">
  <xsd:schema xmlns:xsd="http://www.w3.org/2001/XMLSchema" xmlns:xs="http://www.w3.org/2001/XMLSchema" xmlns:p="http://schemas.microsoft.com/office/2006/metadata/properties" xmlns:ns2="ddd48b62-bc20-476b-b10e-b45252982b5f" xmlns:ns3="e37ddc0f-7ae4-4619-bed1-f67d3571bb4d" targetNamespace="http://schemas.microsoft.com/office/2006/metadata/properties" ma:root="true" ma:fieldsID="83ef3ea9b440db5be51c647b621153c8" ns2:_="" ns3:_="">
    <xsd:import namespace="ddd48b62-bc20-476b-b10e-b45252982b5f"/>
    <xsd:import namespace="e37ddc0f-7ae4-4619-bed1-f67d3571b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8b62-bc20-476b-b10e-b4525298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ddc0f-7ae4-4619-bed1-f67d3571b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jat c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jat cu detali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DA4D5-3B62-434A-B681-AB9D88F84241}"/>
</file>

<file path=customXml/itemProps2.xml><?xml version="1.0" encoding="utf-8"?>
<ds:datastoreItem xmlns:ds="http://schemas.openxmlformats.org/officeDocument/2006/customXml" ds:itemID="{D67DDF9E-7D86-4BF0-B5DD-2D63385079BA}"/>
</file>

<file path=customXml/itemProps3.xml><?xml version="1.0" encoding="utf-8"?>
<ds:datastoreItem xmlns:ds="http://schemas.openxmlformats.org/officeDocument/2006/customXml" ds:itemID="{B75E3D0A-E992-46A3-9A6E-5CAFA556EBF9}"/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220</Words>
  <Application>Microsoft Office PowerPoint</Application>
  <PresentationFormat>Widescreen</PresentationFormat>
  <Paragraphs>50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DINPro-Regular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Oprisan</dc:creator>
  <cp:lastModifiedBy>Mircea Mihai</cp:lastModifiedBy>
  <cp:revision>57</cp:revision>
  <dcterms:created xsi:type="dcterms:W3CDTF">2019-06-04T08:41:26Z</dcterms:created>
  <dcterms:modified xsi:type="dcterms:W3CDTF">2019-06-27T14:00:12Z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0x01010081719949C7418E4A84D2A94EA6C1FFD5</vt:lpwstr>
  </property>
</Properties>
</file>