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304" r:id="rId2"/>
    <p:sldId id="323" r:id="rId3"/>
    <p:sldId id="315" r:id="rId4"/>
    <p:sldId id="324" r:id="rId5"/>
    <p:sldId id="32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e Barbu" initials="GB" lastIdx="1" clrIdx="0">
    <p:extLst>
      <p:ext uri="{19B8F6BF-5375-455C-9EA6-DF929625EA0E}">
        <p15:presenceInfo xmlns:p15="http://schemas.microsoft.com/office/powerpoint/2012/main" userId="b4f55515df6f96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6450"/>
    <a:srgbClr val="FE0000"/>
    <a:srgbClr val="807D86"/>
    <a:srgbClr val="4ED2D9"/>
    <a:srgbClr val="A30000"/>
    <a:srgbClr val="DF8199"/>
    <a:srgbClr val="244A9F"/>
    <a:srgbClr val="792D06"/>
    <a:srgbClr val="321D7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86DF-B3AC-424E-9B80-2ECF890CE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DA7A-8D03-4E9E-9FF6-05780193D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9494C-A81F-40E2-8F14-E06AF84F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210D-66D1-4325-8F53-44CD98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03D91-C168-44CC-902B-1604726D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CBC3C-2519-45F2-8D68-E30F06F3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2F7D8-D243-4FCC-923A-26A807F6D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EE62-88AA-424F-A42A-D3A690FE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06F5-CB29-4597-9E93-E457E675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193A6-3E27-430E-8E84-C99F7BC8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9C68C-AF57-4D21-803F-6BBCB8BC4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B0287-EF4D-4708-ACBE-A2E66EC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B7316-D1A7-4602-B1D7-6ECC88AB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E6E6-0C94-4174-BB9B-94B1492BC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25BB4-45C3-4908-91F7-52551CC7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0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687A31-DD12-4AE7-883A-8EB05E1A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605AD-900A-4A9F-9390-7B4E845F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AEA7-6430-482E-9212-1C18742B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4C09D-FB9E-4920-BCBB-CADEF35A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32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57967-8C08-499C-A3E0-68E20707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EE-423A-4A11-AF47-E3AFF8EADFD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1C76A-02B7-4CC8-93BF-7D23C55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8607C-6BC7-4D0E-819E-B4609F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9E8-84FB-4FEC-8067-D63A4FD1D1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70B1A7-47CB-4DF3-B5AA-93EF427F9D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882" y="1645921"/>
            <a:ext cx="2208195" cy="399202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evidentierea</a:t>
            </a:r>
            <a:r>
              <a:rPr lang="en-US" dirty="0"/>
              <a:t> </a:t>
            </a:r>
            <a:r>
              <a:rPr lang="en-US" dirty="0" err="1"/>
              <a:t>textelor</a:t>
            </a:r>
            <a:r>
              <a:rPr lang="en-US" dirty="0"/>
              <a:t> se pot </a:t>
            </a:r>
            <a:r>
              <a:rPr lang="en-US" dirty="0" err="1"/>
              <a:t>folosi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culorile</a:t>
            </a:r>
            <a:r>
              <a:rPr lang="en-US" dirty="0"/>
              <a:t> </a:t>
            </a:r>
            <a:r>
              <a:rPr lang="en-US" dirty="0" err="1"/>
              <a:t>secundare</a:t>
            </a:r>
            <a:r>
              <a:rPr lang="en-US" dirty="0"/>
              <a:t> definite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65F3C-260B-4861-9B99-C532E1BE9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48" y="1220051"/>
            <a:ext cx="6378228" cy="515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A9746-1144-4535-AF05-285F0B7158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" y="253283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A064-77D9-45CE-8C13-ECFB3B1E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E781F-33C0-4FA9-B74A-7F819416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AADF8-0753-4279-A4BD-8F69D825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5B3B1-9208-4BBD-BF23-0E86932D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2E628-AA6D-4660-9B2D-729AA06A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5733-2FE3-4298-9416-75343059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883C-16A3-478D-891C-26A764FC4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99FA-FDE4-49E6-9075-B5CA92A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790A-4BD9-41A4-81E6-8DD5FD1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B748-3934-4AD4-9A03-F212303C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8169-7C32-47D6-8866-F433103B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FCDD-4382-46C3-9976-646E73DD8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24404-60A7-4832-8CF2-50D84B2E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01B12-699F-4181-92B8-020259A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E187F-04EF-4483-98A2-F250BD32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3BF6-F01E-4C68-8CE8-6FCA3D46A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4CFE-F37B-4B1E-A8E4-B7EFAE36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A146F-CAB8-4C4D-BD77-6C44DF2D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84971-004E-44ED-B630-8E11C53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89C5-92DC-4DB3-9C0F-4B685338A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C80DC-4FF7-4E4E-9966-35B77CD7A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DBB18-659C-49B8-8374-ACED6050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7300C-A37C-4D9D-8004-1C56CE1B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3F2A32-D18F-4EDC-85DD-50CCE5C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5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0D91-92F0-4981-A205-665F62E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117B9-2331-4984-9912-E3A48B18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95E0-DF59-4DE4-BF03-A91ACC26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85A82-DF52-466F-B4AD-BE024048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2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00964-5C85-419A-813C-5761AC60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F37ED-7BFC-42AB-99B4-B6F977AA0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C3315-3D3C-4BC4-B66F-A69B0927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9FF39-DD8B-4BC0-9650-7D682CB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31B8-35F1-4303-ABF7-DBC99C6F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26E9-416F-4CBE-A3AF-5F1E365AE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81EE-7184-431C-B187-9F1544B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D01B3-98DA-49A8-AE54-6B3E8810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D4F6D-EE08-48AF-9804-B87BC5A4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C25-4097-408C-BD0C-344EE16B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81E59-858E-4EA3-835E-8CE20132E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C81E-6F42-461C-998F-2D1E15E38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9B0E-F610-4563-B241-DD04A4B0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A0AE7-38A7-40DA-BEAB-65B80206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A89C-5D52-4B50-B007-1136BFD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9AD67-3492-427D-B52E-49F49D7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264F-452F-4A53-8AA6-18FAF8234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65E3-F247-4B4B-87FC-A6606DDA9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0CAC-007B-48CF-92A4-1FFF8A33349F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ECAAA-541B-47C6-932F-EBE3684B6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ADBF-D4FC-4B85-9C76-5A92087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E8D1-380A-4A01-9E16-96253ACD84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DEDA3A-A1B1-49EB-8AB0-279718FE01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57" y="180306"/>
            <a:ext cx="8006400" cy="6465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6AF95-08B4-4F2A-AD3E-402643D01F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78"/>
            <a:ext cx="1840249" cy="56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ur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B05F8-5A25-4823-93CF-425EC94A8178}"/>
              </a:ext>
            </a:extLst>
          </p:cNvPr>
          <p:cNvSpPr/>
          <p:nvPr/>
        </p:nvSpPr>
        <p:spPr>
          <a:xfrm>
            <a:off x="-1" y="53"/>
            <a:ext cx="12192001" cy="68578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9" dirty="0">
              <a:latin typeface="DINPro-Regular" panose="0200050303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D8E24C-7C5A-40E9-9A1A-212F383F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64" y="109475"/>
            <a:ext cx="8220815" cy="66390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252DD-BD47-4D65-8497-5B566B3C0A19}"/>
              </a:ext>
            </a:extLst>
          </p:cNvPr>
          <p:cNvSpPr/>
          <p:nvPr/>
        </p:nvSpPr>
        <p:spPr>
          <a:xfrm>
            <a:off x="846574" y="2369771"/>
            <a:ext cx="7891026" cy="1525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b="1" dirty="0" err="1">
                <a:latin typeface="DINPro-Regular" panose="02000503030000020004"/>
              </a:rPr>
              <a:t>Husa</a:t>
            </a:r>
            <a:r>
              <a:rPr lang="en-GB" sz="3000" b="1" dirty="0">
                <a:latin typeface="DINPro-Regular" panose="02000503030000020004"/>
              </a:rPr>
              <a:t> </a:t>
            </a:r>
            <a:r>
              <a:rPr lang="en-GB" sz="3000" b="1" dirty="0" err="1">
                <a:latin typeface="DINPro-Regular" panose="02000503030000020004"/>
              </a:rPr>
              <a:t>Casti</a:t>
            </a:r>
            <a:endParaRPr lang="en-GB" sz="3000" b="1" dirty="0">
              <a:latin typeface="DINPro-Regular" panose="02000503030000020004"/>
            </a:endParaRPr>
          </a:p>
          <a:p>
            <a:r>
              <a:rPr lang="en-GB" sz="3000" b="1" dirty="0">
                <a:latin typeface="DINPro-Regular" panose="02000503030000020004"/>
              </a:rPr>
              <a:t>TLL121935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CC9511-12E6-45C5-9A4A-14021D46A2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7" y="3836619"/>
            <a:ext cx="4927856" cy="15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lur ">
            <a:extLst>
              <a:ext uri="{FF2B5EF4-FFF2-40B4-BE49-F238E27FC236}">
                <a16:creationId xmlns:a16="http://schemas.microsoft.com/office/drawing/2014/main" id="{A8C5E6EF-AF72-459C-8418-D8992FA7F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6"/>
          <a:stretch/>
        </p:blipFill>
        <p:spPr>
          <a:xfrm>
            <a:off x="0" y="0"/>
            <a:ext cx="12192000" cy="6924550"/>
          </a:xfrm>
          <a:prstGeom prst="rect">
            <a:avLst/>
          </a:prstGeom>
        </p:spPr>
      </p:pic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334388" y="27558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DINPro-Regular" panose="02000503030000020004"/>
              </a:rPr>
              <a:t>Husa</a:t>
            </a:r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DINPro-Regular" panose="02000503030000020004"/>
              </a:rPr>
              <a:t>Casti</a:t>
            </a:r>
            <a:endParaRPr lang="en-GB" sz="2400" b="1" dirty="0">
              <a:solidFill>
                <a:schemeClr val="bg1"/>
              </a:solidFill>
              <a:latin typeface="DINPro-Regular" panose="0200050303000002000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1B723-4ADC-4768-AC5B-AA62BD7BFCF3}"/>
              </a:ext>
            </a:extLst>
          </p:cNvPr>
          <p:cNvSpPr/>
          <p:nvPr/>
        </p:nvSpPr>
        <p:spPr>
          <a:xfrm>
            <a:off x="334388" y="229139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Gata</a:t>
            </a:r>
            <a:r>
              <a:rPr lang="en-GB" sz="4000" dirty="0">
                <a:solidFill>
                  <a:schemeClr val="bg1"/>
                </a:solidFill>
                <a:latin typeface="DINPro-Medium" panose="02000503030000020004" pitchFamily="50" charset="0"/>
              </a:rPr>
              <a:t> cu </a:t>
            </a:r>
            <a:r>
              <a:rPr lang="en-GB" sz="4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cablurile</a:t>
            </a:r>
            <a:r>
              <a:rPr lang="en-GB" sz="4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incurcate</a:t>
            </a:r>
            <a:r>
              <a:rPr lang="en-GB" sz="4000" dirty="0">
                <a:solidFill>
                  <a:schemeClr val="bg1"/>
                </a:solidFill>
                <a:latin typeface="DINPro-Medium" panose="02000503030000020004" pitchFamily="50" charset="0"/>
              </a:rPr>
              <a:t>!</a:t>
            </a:r>
          </a:p>
          <a:p>
            <a:endParaRPr lang="en-GB" sz="40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Acum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poti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schima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asta</a:t>
            </a:r>
            <a:endParaRPr lang="en-GB" sz="2000" dirty="0">
              <a:solidFill>
                <a:schemeClr val="bg1"/>
              </a:solidFill>
              <a:latin typeface="DINPro-Medium" panose="02000503030000020004" pitchFamily="50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cu o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husa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pentru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Medium" panose="02000503030000020004" pitchFamily="50" charset="0"/>
              </a:rPr>
              <a:t>casti</a:t>
            </a:r>
            <a:r>
              <a:rPr lang="en-GB" sz="2000" dirty="0">
                <a:solidFill>
                  <a:schemeClr val="bg1"/>
                </a:solidFill>
                <a:latin typeface="DINPro-Medium" panose="02000503030000020004" pitchFamily="50" charset="0"/>
              </a:rPr>
              <a:t>.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FACED6D-7B89-4CCF-BC12-A9DFA86A9585}"/>
              </a:ext>
            </a:extLst>
          </p:cNvPr>
          <p:cNvSpPr/>
          <p:nvPr/>
        </p:nvSpPr>
        <p:spPr>
          <a:xfrm>
            <a:off x="3842953" y="4188939"/>
            <a:ext cx="1779372" cy="23477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1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284961" y="82071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DINPro-Regular" panose="02000503030000020004"/>
              </a:rPr>
              <a:t>Husa</a:t>
            </a:r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DINPro-Regular" panose="02000503030000020004"/>
              </a:rPr>
              <a:t>Casti</a:t>
            </a:r>
            <a:endParaRPr lang="en-GB" sz="2400" b="1" dirty="0">
              <a:solidFill>
                <a:schemeClr val="bg1"/>
              </a:solidFill>
              <a:latin typeface="DINPro-Regular" panose="02000503030000020004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303E6-2A5A-459F-BCEF-018A5545A85F}"/>
              </a:ext>
            </a:extLst>
          </p:cNvPr>
          <p:cNvSpPr/>
          <p:nvPr/>
        </p:nvSpPr>
        <p:spPr>
          <a:xfrm>
            <a:off x="284961" y="203748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O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husa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practica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sic,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numai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buna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pentru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pastrarea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castilor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tale! 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Facuta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dintr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-un material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rezistent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la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apa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cu interior din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microfibra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husa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poate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deveni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o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geanta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mica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multifuntionala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pentru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o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suita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accesorii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. 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Inchiderea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fermoarului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la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aproape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360 de grade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protejeaza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castile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zgarieturi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apa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praf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murdarie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.  </a:t>
            </a:r>
          </a:p>
          <a:p>
            <a:endParaRPr lang="en-GB" sz="2000" dirty="0">
              <a:solidFill>
                <a:schemeClr val="bg1"/>
              </a:solidFill>
              <a:latin typeface="DINPro-Regular" panose="02000503030000020004" pitchFamily="50" charset="0"/>
            </a:endParaRPr>
          </a:p>
          <a:p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Husa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are o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carcasa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rezistenta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pentru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a-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ti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proteja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bunurile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in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rucsac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troller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sau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orice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alt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bagaj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.</a:t>
            </a:r>
          </a:p>
        </p:txBody>
      </p:sp>
      <p:pic>
        <p:nvPicPr>
          <p:cNvPr id="11" name="Picture 10" descr="tellur earphones pouch">
            <a:extLst>
              <a:ext uri="{FF2B5EF4-FFF2-40B4-BE49-F238E27FC236}">
                <a16:creationId xmlns:a16="http://schemas.microsoft.com/office/drawing/2014/main" id="{A9FC01C5-CAB4-426C-B901-23F7277C4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89988" l="9124" r="89988">
                        <a14:foregroundMark x1="17440" y1="58942" x2="17440" y2="58942"/>
                        <a14:foregroundMark x1="21922" y1="57852" x2="21922" y2="57852"/>
                        <a14:foregroundMark x1="35809" y1="48849" x2="35809" y2="48849"/>
                        <a14:foregroundMark x1="36899" y1="50101" x2="36899" y2="50101"/>
                        <a14:foregroundMark x1="34719" y1="49536" x2="30198" y2="48648"/>
                        <a14:foregroundMark x1="17440" y1="59104" x2="17440" y2="59104"/>
                        <a14:foregroundMark x1="21195" y1="54259" x2="17642" y2="60638"/>
                        <a14:foregroundMark x1="17642" y1="60638" x2="24828" y2="66532"/>
                        <a14:foregroundMark x1="24828" y1="66532" x2="32216" y2="68470"/>
                        <a14:foregroundMark x1="32216" y1="68470" x2="34719" y2="68107"/>
                        <a14:foregroundMark x1="9487" y1="58216" x2="9487" y2="58216"/>
                        <a14:foregroundMark x1="9487" y1="56399" x2="9124" y2="58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2" y="2747171"/>
            <a:ext cx="4835221" cy="4835221"/>
          </a:xfrm>
          <a:prstGeom prst="rect">
            <a:avLst/>
          </a:prstGeom>
        </p:spPr>
      </p:pic>
      <p:pic>
        <p:nvPicPr>
          <p:cNvPr id="8" name="481280A1-679D-4667-8422-5D8BB969439B" descr="tellur earphones pouch">
            <a:extLst>
              <a:ext uri="{FF2B5EF4-FFF2-40B4-BE49-F238E27FC236}">
                <a16:creationId xmlns:a16="http://schemas.microsoft.com/office/drawing/2014/main" id="{0423E69F-4A37-4674-ACB3-56840C69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48" y="-568456"/>
            <a:ext cx="5878974" cy="594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0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284961" y="820717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Safe Sound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303E6-2A5A-459F-BCEF-018A5545A85F}"/>
              </a:ext>
            </a:extLst>
          </p:cNvPr>
          <p:cNvSpPr/>
          <p:nvPr/>
        </p:nvSpPr>
        <p:spPr>
          <a:xfrm>
            <a:off x="305178" y="1865769"/>
            <a:ext cx="7104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Carcasa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rezistenta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din material dur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pentru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pastrarea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castilor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Carcasa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se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adapteaza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unei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varietati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utilizari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pastrand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carduri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memorie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cabluri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cartele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SIM,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bijuterii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, etc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Inchiderea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cu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fermoar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si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interior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microfibra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Materialul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rezistent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la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apa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ofera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 un plus de </a:t>
            </a:r>
            <a:r>
              <a:rPr lang="en-GB" sz="2000" dirty="0" err="1">
                <a:solidFill>
                  <a:schemeClr val="bg1"/>
                </a:solidFill>
                <a:latin typeface="DINPro-Regular" panose="02000503030000020004" pitchFamily="50" charset="0"/>
              </a:rPr>
              <a:t>siguranta</a:t>
            </a:r>
            <a:r>
              <a:rPr lang="en-GB" sz="2000" dirty="0">
                <a:solidFill>
                  <a:schemeClr val="bg1"/>
                </a:solidFill>
                <a:latin typeface="DINPro-Regular" panose="02000503030000020004" pitchFamily="50" charset="0"/>
              </a:rPr>
              <a:t>.				</a:t>
            </a:r>
          </a:p>
        </p:txBody>
      </p:sp>
      <p:pic>
        <p:nvPicPr>
          <p:cNvPr id="8" name="Picture 7" descr="tellur earphones pouch">
            <a:extLst>
              <a:ext uri="{FF2B5EF4-FFF2-40B4-BE49-F238E27FC236}">
                <a16:creationId xmlns:a16="http://schemas.microsoft.com/office/drawing/2014/main" id="{1A9F69F2-7BE6-4901-AAD7-0F3B33BA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50" y="-1273019"/>
            <a:ext cx="6858000" cy="6858000"/>
          </a:xfrm>
          <a:prstGeom prst="rect">
            <a:avLst/>
          </a:prstGeom>
        </p:spPr>
      </p:pic>
      <p:pic>
        <p:nvPicPr>
          <p:cNvPr id="11" name="Picture 10" descr="tellur earphones pouch">
            <a:extLst>
              <a:ext uri="{FF2B5EF4-FFF2-40B4-BE49-F238E27FC236}">
                <a16:creationId xmlns:a16="http://schemas.microsoft.com/office/drawing/2014/main" id="{A9FC01C5-CAB4-426C-B901-23F7277C4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89988" l="9124" r="89988">
                        <a14:foregroundMark x1="17440" y1="58942" x2="17440" y2="58942"/>
                        <a14:foregroundMark x1="21922" y1="57852" x2="21922" y2="57852"/>
                        <a14:foregroundMark x1="35809" y1="48849" x2="35809" y2="48849"/>
                        <a14:foregroundMark x1="36899" y1="50101" x2="36899" y2="50101"/>
                        <a14:foregroundMark x1="34719" y1="49536" x2="30198" y2="48648"/>
                        <a14:foregroundMark x1="17440" y1="59104" x2="17440" y2="59104"/>
                        <a14:foregroundMark x1="21195" y1="54259" x2="17642" y2="60638"/>
                        <a14:foregroundMark x1="17642" y1="60638" x2="24828" y2="66532"/>
                        <a14:foregroundMark x1="24828" y1="66532" x2="32216" y2="68470"/>
                        <a14:foregroundMark x1="32216" y1="68470" x2="34719" y2="68107"/>
                        <a14:foregroundMark x1="9487" y1="58216" x2="9487" y2="58216"/>
                        <a14:foregroundMark x1="9487" y1="56399" x2="9124" y2="58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82" y="2747171"/>
            <a:ext cx="4835221" cy="48352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14BF63-5102-48E2-9A54-E842C4123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810460"/>
              </p:ext>
            </p:extLst>
          </p:nvPr>
        </p:nvGraphicFramePr>
        <p:xfrm>
          <a:off x="462650" y="4080373"/>
          <a:ext cx="5321300" cy="22098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78517668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887714602"/>
                    </a:ext>
                  </a:extLst>
                </a:gridCol>
              </a:tblGrid>
              <a:tr h="2133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Specificatii</a:t>
                      </a:r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 </a:t>
                      </a:r>
                      <a:r>
                        <a:rPr lang="en-GB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tehnice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61808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Material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DINPro-Regular" panose="02000503030000020004" pitchFamily="50" charset="0"/>
                        </a:rPr>
                        <a:t>Eva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58951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Forma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Rotunda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831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Culoare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Negru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092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Dimensiuni produs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80 x 80 x 30 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1904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Greutate produs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23 grame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637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Continut ambalaj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1 x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Husa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pentru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casti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596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Garantie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DINPro-Regular" panose="02000503030000020004" pitchFamily="50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2 ani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632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Cod produs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TLL121935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479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EAN: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INPro-Regular" panose="02000503030000020004" pitchFamily="50" charset="0"/>
                        </a:rPr>
                        <a:t>5949120001083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676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 phone&#10;&#10;Description automatically generated">
            <a:extLst>
              <a:ext uri="{FF2B5EF4-FFF2-40B4-BE49-F238E27FC236}">
                <a16:creationId xmlns:a16="http://schemas.microsoft.com/office/drawing/2014/main" id="{CC7DE152-AECE-4C61-9452-CC97527741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96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object 11">
            <a:extLst>
              <a:ext uri="{FF2B5EF4-FFF2-40B4-BE49-F238E27FC236}">
                <a16:creationId xmlns:a16="http://schemas.microsoft.com/office/drawing/2014/main" id="{6F5E1AB2-A698-449F-BCED-43B0C4540722}"/>
              </a:ext>
            </a:extLst>
          </p:cNvPr>
          <p:cNvSpPr txBox="1"/>
          <p:nvPr/>
        </p:nvSpPr>
        <p:spPr>
          <a:xfrm>
            <a:off x="9768704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944E7A90-7DA2-4C93-AFE3-AF5EA1472521}"/>
              </a:ext>
            </a:extLst>
          </p:cNvPr>
          <p:cNvSpPr txBox="1"/>
          <p:nvPr/>
        </p:nvSpPr>
        <p:spPr>
          <a:xfrm>
            <a:off x="90540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9">
            <a:extLst>
              <a:ext uri="{FF2B5EF4-FFF2-40B4-BE49-F238E27FC236}">
                <a16:creationId xmlns:a16="http://schemas.microsoft.com/office/drawing/2014/main" id="{1FCE9D01-85EA-48F7-8CF2-95289667FD3F}"/>
              </a:ext>
            </a:extLst>
          </p:cNvPr>
          <p:cNvSpPr txBox="1"/>
          <p:nvPr/>
        </p:nvSpPr>
        <p:spPr>
          <a:xfrm>
            <a:off x="8330111" y="5955544"/>
            <a:ext cx="508000" cy="506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420E7-5F78-4AF6-B30B-6698FBC8CDF4}"/>
              </a:ext>
            </a:extLst>
          </p:cNvPr>
          <p:cNvSpPr/>
          <p:nvPr/>
        </p:nvSpPr>
        <p:spPr>
          <a:xfrm>
            <a:off x="453349" y="474728"/>
            <a:ext cx="787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DINPro-Regular" panose="02000503030000020004"/>
              </a:rPr>
              <a:t>Earphone Pouch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DINPro-Regular" panose="02000503030000020004" pitchFamily="50" charset="0"/>
              </a:rPr>
              <a:t>Safe Sound</a:t>
            </a:r>
          </a:p>
        </p:txBody>
      </p:sp>
      <p:pic>
        <p:nvPicPr>
          <p:cNvPr id="12" name="Picture 11" descr="A picture containing black&#10;&#10;Description automatically generated">
            <a:extLst>
              <a:ext uri="{FF2B5EF4-FFF2-40B4-BE49-F238E27FC236}">
                <a16:creationId xmlns:a16="http://schemas.microsoft.com/office/drawing/2014/main" id="{3EFCFF92-BCE0-4CA4-A59C-0173B28FA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589">
            <a:off x="7269661" y="1411310"/>
            <a:ext cx="3222598" cy="3222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A44D74-6CB1-4D30-B6BB-77BB5C38005B}"/>
              </a:ext>
            </a:extLst>
          </p:cNvPr>
          <p:cNvSpPr/>
          <p:nvPr/>
        </p:nvSpPr>
        <p:spPr>
          <a:xfrm>
            <a:off x="2051693" y="4016194"/>
            <a:ext cx="4929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DINPro-Medium" panose="02000503030000020004" pitchFamily="50" charset="0"/>
              </a:rPr>
              <a:t>Castile </a:t>
            </a:r>
            <a:r>
              <a:rPr lang="en-GB" sz="4000" dirty="0" err="1">
                <a:latin typeface="DINPro-Medium" panose="02000503030000020004" pitchFamily="50" charset="0"/>
              </a:rPr>
              <a:t>te</a:t>
            </a:r>
            <a:r>
              <a:rPr lang="en-GB" sz="4000" dirty="0">
                <a:latin typeface="DINPro-Medium" panose="02000503030000020004" pitchFamily="50" charset="0"/>
              </a:rPr>
              <a:t> </a:t>
            </a:r>
            <a:r>
              <a:rPr lang="en-GB" sz="4000" dirty="0" err="1">
                <a:latin typeface="DINPro-Medium" panose="02000503030000020004" pitchFamily="50" charset="0"/>
              </a:rPr>
              <a:t>vor</a:t>
            </a:r>
            <a:r>
              <a:rPr lang="en-GB" sz="4000" dirty="0">
                <a:latin typeface="DINPro-Medium" panose="02000503030000020004" pitchFamily="50" charset="0"/>
              </a:rPr>
              <a:t> </a:t>
            </a:r>
            <a:r>
              <a:rPr lang="en-GB" sz="4000" dirty="0" err="1">
                <a:latin typeface="DINPro-Medium" panose="02000503030000020004" pitchFamily="50" charset="0"/>
              </a:rPr>
              <a:t>iubi</a:t>
            </a:r>
            <a:r>
              <a:rPr lang="en-GB" sz="4000" dirty="0">
                <a:latin typeface="DINPro-Medium" panose="02000503030000020004" pitchFamily="50" charset="0"/>
              </a:rPr>
              <a:t> </a:t>
            </a:r>
            <a:r>
              <a:rPr lang="en-GB" sz="4000" dirty="0" err="1">
                <a:latin typeface="DINPro-Medium" panose="02000503030000020004" pitchFamily="50" charset="0"/>
              </a:rPr>
              <a:t>mai</a:t>
            </a:r>
            <a:r>
              <a:rPr lang="en-GB" sz="4000" dirty="0">
                <a:latin typeface="DINPro-Medium" panose="02000503030000020004" pitchFamily="50" charset="0"/>
              </a:rPr>
              <a:t> </a:t>
            </a:r>
            <a:r>
              <a:rPr lang="en-GB" sz="4000" dirty="0" err="1">
                <a:latin typeface="DINPro-Medium" panose="02000503030000020004" pitchFamily="50" charset="0"/>
              </a:rPr>
              <a:t>mult</a:t>
            </a:r>
            <a:r>
              <a:rPr lang="en-GB" sz="4000" dirty="0">
                <a:latin typeface="DINPro-Medium" panose="02000503030000020004" pitchFamily="50" charset="0"/>
              </a:rPr>
              <a:t>!</a:t>
            </a:r>
            <a:endParaRPr lang="en-GB" sz="2000" dirty="0">
              <a:latin typeface="DINPro-Medium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477BD0-EC75-4C18-885F-42A6DCADBCEA}"/>
              </a:ext>
            </a:extLst>
          </p:cNvPr>
          <p:cNvSpPr txBox="1"/>
          <p:nvPr/>
        </p:nvSpPr>
        <p:spPr>
          <a:xfrm>
            <a:off x="3643745" y="4941217"/>
            <a:ext cx="490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DINPro-Regular" panose="02000503030000020004" pitchFamily="50" charset="0"/>
              </a:rPr>
              <a:t>THANK YOU!</a:t>
            </a:r>
          </a:p>
          <a:p>
            <a:endParaRPr lang="en-US" sz="2400" dirty="0">
              <a:latin typeface="DINPro-Regular" panose="02000503030000020004" pitchFamily="50" charset="0"/>
            </a:endParaRPr>
          </a:p>
          <a:p>
            <a:pPr algn="ctr"/>
            <a:r>
              <a:rPr lang="en-US" sz="1600" dirty="0">
                <a:latin typeface="DINPro-Regular" panose="02000503030000020004" pitchFamily="50" charset="0"/>
              </a:rPr>
              <a:t>For more products, please visit </a:t>
            </a:r>
          </a:p>
          <a:p>
            <a:pPr algn="ctr"/>
            <a:r>
              <a:rPr lang="en-US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DINPro-Regular" panose="02000503030000020004" pitchFamily="50" charset="0"/>
                <a:hlinkClick r:id="rId2"/>
              </a:rPr>
              <a:t>www.tellur.com</a:t>
            </a:r>
            <a:endParaRPr lang="en-US" sz="1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DINPro-Regular" panose="02000503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695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19949C7418E4A84D2A94EA6C1FFD5" ma:contentTypeVersion="12" ma:contentTypeDescription="Create a new document." ma:contentTypeScope="" ma:versionID="87fc3eca0c5727b326d42d743cc51f69">
  <xsd:schema xmlns:xsd="http://www.w3.org/2001/XMLSchema" xmlns:xs="http://www.w3.org/2001/XMLSchema" xmlns:p="http://schemas.microsoft.com/office/2006/metadata/properties" xmlns:ns2="ddd48b62-bc20-476b-b10e-b45252982b5f" xmlns:ns3="e37ddc0f-7ae4-4619-bed1-f67d3571bb4d" targetNamespace="http://schemas.microsoft.com/office/2006/metadata/properties" ma:root="true" ma:fieldsID="9cd39d8e3a4175d6f2e950a5d5f6f06d" ns2:_="" ns3:_="">
    <xsd:import namespace="ddd48b62-bc20-476b-b10e-b45252982b5f"/>
    <xsd:import namespace="e37ddc0f-7ae4-4619-bed1-f67d3571bb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8b62-bc20-476b-b10e-b45252982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ddc0f-7ae4-4619-bed1-f67d3571bb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7942CB-181A-4A4E-9D16-02336DEE3DA4}"/>
</file>

<file path=customXml/itemProps2.xml><?xml version="1.0" encoding="utf-8"?>
<ds:datastoreItem xmlns:ds="http://schemas.openxmlformats.org/officeDocument/2006/customXml" ds:itemID="{2B9BAF31-4A8E-4060-9DFE-E84164E02D82}"/>
</file>

<file path=customXml/itemProps3.xml><?xml version="1.0" encoding="utf-8"?>
<ds:datastoreItem xmlns:ds="http://schemas.openxmlformats.org/officeDocument/2006/customXml" ds:itemID="{414E5688-234C-4DF3-AC45-D4E90F4D27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174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DINPro-Medium</vt:lpstr>
      <vt:lpstr>DINPro-Regular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</dc:creator>
  <cp:lastModifiedBy>Ioana Barbu</cp:lastModifiedBy>
  <cp:revision>193</cp:revision>
  <dcterms:created xsi:type="dcterms:W3CDTF">2017-07-11T14:35:59Z</dcterms:created>
  <dcterms:modified xsi:type="dcterms:W3CDTF">2019-05-13T14:11:05Z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0x01010081719949C7418E4A84D2A94EA6C1FFD5</vt:lpwstr>
  </property>
</Properties>
</file>